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61" r:id="rId4"/>
    <p:sldId id="279" r:id="rId5"/>
    <p:sldId id="277" r:id="rId6"/>
    <p:sldId id="273" r:id="rId7"/>
    <p:sldId id="262" r:id="rId8"/>
    <p:sldId id="280" r:id="rId9"/>
    <p:sldId id="263" r:id="rId10"/>
    <p:sldId id="281" r:id="rId11"/>
    <p:sldId id="285" r:id="rId12"/>
    <p:sldId id="264" r:id="rId13"/>
    <p:sldId id="286" r:id="rId14"/>
    <p:sldId id="283" r:id="rId15"/>
    <p:sldId id="284" r:id="rId16"/>
    <p:sldId id="265" r:id="rId17"/>
    <p:sldId id="288" r:id="rId18"/>
    <p:sldId id="287" r:id="rId19"/>
    <p:sldId id="266" r:id="rId20"/>
    <p:sldId id="270" r:id="rId21"/>
    <p:sldId id="27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A7"/>
    <a:srgbClr val="FFFF66"/>
    <a:srgbClr val="FFFFE7"/>
    <a:srgbClr val="FFFFC5"/>
    <a:srgbClr val="FFFFD1"/>
    <a:srgbClr val="FFFF99"/>
    <a:srgbClr val="00863D"/>
    <a:srgbClr val="B88800"/>
    <a:srgbClr val="E2A700"/>
    <a:srgbClr val="7D69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05B5DA-C2D9-410A-B7EC-6FA0F75C0C77}" v="47" dt="2020-07-31T18:36:17.5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92" y="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F742A2-CA21-4849-A3C0-1E4CA7E2429F}" type="doc">
      <dgm:prSet loTypeId="urn:microsoft.com/office/officeart/2005/8/layout/cycle7" loCatId="cycle" qsTypeId="urn:microsoft.com/office/officeart/2005/8/quickstyle/3d1" qsCatId="3D" csTypeId="urn:microsoft.com/office/officeart/2005/8/colors/accent1_2" csCatId="accent1" phldr="1"/>
      <dgm:spPr/>
      <dgm:t>
        <a:bodyPr/>
        <a:lstStyle/>
        <a:p>
          <a:endParaRPr lang="es-ES"/>
        </a:p>
      </dgm:t>
    </dgm:pt>
    <dgm:pt modelId="{3EB43D55-A19C-4D9B-952E-699AED1E8677}">
      <dgm:prSet phldrT="[Texto]"/>
      <dgm:spPr>
        <a:solidFill>
          <a:srgbClr val="B88800"/>
        </a:solidFill>
        <a:effectLst>
          <a:outerShdw blurRad="63500" sx="102000" sy="102000" algn="ctr" rotWithShape="0">
            <a:prstClr val="black">
              <a:alpha val="40000"/>
            </a:prstClr>
          </a:outerShdw>
        </a:effectLst>
      </dgm:spPr>
      <dgm:t>
        <a:bodyPr/>
        <a:lstStyle/>
        <a:p>
          <a:r>
            <a:rPr lang="es-ES" b="1">
              <a:effectLst>
                <a:outerShdw blurRad="38100" dist="38100" dir="2700000" algn="tl">
                  <a:srgbClr val="000000">
                    <a:alpha val="43137"/>
                  </a:srgbClr>
                </a:outerShdw>
              </a:effectLst>
            </a:rPr>
            <a:t>Gifts</a:t>
          </a:r>
          <a:endParaRPr lang="es-ES" b="1" dirty="0">
            <a:effectLst>
              <a:outerShdw blurRad="38100" dist="38100" dir="2700000" algn="tl">
                <a:srgbClr val="000000">
                  <a:alpha val="43137"/>
                </a:srgbClr>
              </a:outerShdw>
            </a:effectLst>
          </a:endParaRPr>
        </a:p>
      </dgm:t>
    </dgm:pt>
    <dgm:pt modelId="{B9092DEA-1CF2-454F-8F0B-9129EF64A2A9}" type="parTrans" cxnId="{B501E342-9D2D-4579-A1D1-AA27E6D782EA}">
      <dgm:prSet/>
      <dgm:spPr/>
      <dgm:t>
        <a:bodyPr/>
        <a:lstStyle/>
        <a:p>
          <a:endParaRPr lang="es-ES" b="1">
            <a:effectLst>
              <a:outerShdw blurRad="38100" dist="38100" dir="2700000" algn="tl">
                <a:srgbClr val="000000">
                  <a:alpha val="43137"/>
                </a:srgbClr>
              </a:outerShdw>
            </a:effectLst>
          </a:endParaRPr>
        </a:p>
      </dgm:t>
    </dgm:pt>
    <dgm:pt modelId="{21C0F541-7ED9-4332-A8D8-7BDAFE5C9A6F}" type="sibTrans" cxnId="{B501E342-9D2D-4579-A1D1-AA27E6D782EA}">
      <dgm:prSet/>
      <dgm:spPr>
        <a:solidFill>
          <a:srgbClr val="B88800"/>
        </a:solidFill>
        <a:effectLst>
          <a:outerShdw blurRad="63500" sx="102000" sy="102000" algn="ctr" rotWithShape="0">
            <a:prstClr val="black">
              <a:alpha val="40000"/>
            </a:prstClr>
          </a:outerShdw>
        </a:effectLst>
      </dgm:spPr>
      <dgm:t>
        <a:bodyPr/>
        <a:lstStyle/>
        <a:p>
          <a:endParaRPr lang="es-ES" b="1">
            <a:effectLst>
              <a:outerShdw blurRad="38100" dist="38100" dir="2700000" algn="tl">
                <a:srgbClr val="000000">
                  <a:alpha val="43137"/>
                </a:srgbClr>
              </a:outerShdw>
            </a:effectLst>
          </a:endParaRPr>
        </a:p>
      </dgm:t>
    </dgm:pt>
    <dgm:pt modelId="{2ED69457-3347-4379-98CF-71C3D79B1B29}">
      <dgm:prSet phldrT="[Texto]"/>
      <dgm:spPr>
        <a:solidFill>
          <a:srgbClr val="00863D"/>
        </a:solidFill>
        <a:effectLst>
          <a:outerShdw blurRad="63500" sx="102000" sy="102000" algn="ctr" rotWithShape="0">
            <a:prstClr val="black">
              <a:alpha val="40000"/>
            </a:prstClr>
          </a:outerShdw>
        </a:effectLst>
      </dgm:spPr>
      <dgm:t>
        <a:bodyPr/>
        <a:lstStyle/>
        <a:p>
          <a:r>
            <a:rPr lang="es-ES" b="1">
              <a:effectLst>
                <a:outerShdw blurRad="38100" dist="38100" dir="2700000" algn="tl">
                  <a:srgbClr val="000000">
                    <a:alpha val="43137"/>
                  </a:srgbClr>
                </a:outerShdw>
              </a:effectLst>
            </a:rPr>
            <a:t>Ministries</a:t>
          </a:r>
          <a:endParaRPr lang="es-ES" b="1" dirty="0">
            <a:effectLst>
              <a:outerShdw blurRad="38100" dist="38100" dir="2700000" algn="tl">
                <a:srgbClr val="000000">
                  <a:alpha val="43137"/>
                </a:srgbClr>
              </a:outerShdw>
            </a:effectLst>
          </a:endParaRPr>
        </a:p>
      </dgm:t>
    </dgm:pt>
    <dgm:pt modelId="{A2D1487F-1D75-4C5A-B7FE-A7F0093A1621}" type="parTrans" cxnId="{6961336B-F1D4-4123-B3B8-5950F3EA16D0}">
      <dgm:prSet/>
      <dgm:spPr/>
      <dgm:t>
        <a:bodyPr/>
        <a:lstStyle/>
        <a:p>
          <a:endParaRPr lang="es-ES" b="1">
            <a:effectLst>
              <a:outerShdw blurRad="38100" dist="38100" dir="2700000" algn="tl">
                <a:srgbClr val="000000">
                  <a:alpha val="43137"/>
                </a:srgbClr>
              </a:outerShdw>
            </a:effectLst>
          </a:endParaRPr>
        </a:p>
      </dgm:t>
    </dgm:pt>
    <dgm:pt modelId="{94087B4E-349A-4EE1-A325-16F3D414E4B8}" type="sibTrans" cxnId="{6961336B-F1D4-4123-B3B8-5950F3EA16D0}">
      <dgm:prSet/>
      <dgm:spPr>
        <a:solidFill>
          <a:srgbClr val="00863D"/>
        </a:solidFill>
        <a:effectLst>
          <a:outerShdw blurRad="63500" sx="102000" sy="102000" algn="ctr" rotWithShape="0">
            <a:prstClr val="black">
              <a:alpha val="40000"/>
            </a:prstClr>
          </a:outerShdw>
        </a:effectLst>
      </dgm:spPr>
      <dgm:t>
        <a:bodyPr/>
        <a:lstStyle/>
        <a:p>
          <a:endParaRPr lang="es-ES" b="1">
            <a:effectLst>
              <a:outerShdw blurRad="38100" dist="38100" dir="2700000" algn="tl">
                <a:srgbClr val="000000">
                  <a:alpha val="43137"/>
                </a:srgbClr>
              </a:outerShdw>
            </a:effectLst>
          </a:endParaRPr>
        </a:p>
      </dgm:t>
    </dgm:pt>
    <dgm:pt modelId="{7E9D495A-578B-426F-B924-AB8E963E7759}">
      <dgm:prSet phldrT="[Texto]"/>
      <dgm:spPr>
        <a:solidFill>
          <a:srgbClr val="7030A0"/>
        </a:solidFill>
        <a:effectLst>
          <a:outerShdw blurRad="63500" sx="102000" sy="102000" algn="ctr" rotWithShape="0">
            <a:prstClr val="black">
              <a:alpha val="40000"/>
            </a:prstClr>
          </a:outerShdw>
        </a:effectLst>
      </dgm:spPr>
      <dgm:t>
        <a:bodyPr/>
        <a:lstStyle/>
        <a:p>
          <a:r>
            <a:rPr lang="es-ES" b="1">
              <a:effectLst>
                <a:outerShdw blurRad="38100" dist="38100" dir="2700000" algn="tl">
                  <a:srgbClr val="000000">
                    <a:alpha val="43137"/>
                  </a:srgbClr>
                </a:outerShdw>
              </a:effectLst>
            </a:rPr>
            <a:t>Activities</a:t>
          </a:r>
          <a:endParaRPr lang="es-ES" b="1" dirty="0">
            <a:effectLst>
              <a:outerShdw blurRad="38100" dist="38100" dir="2700000" algn="tl">
                <a:srgbClr val="000000">
                  <a:alpha val="43137"/>
                </a:srgbClr>
              </a:outerShdw>
            </a:effectLst>
          </a:endParaRPr>
        </a:p>
      </dgm:t>
    </dgm:pt>
    <dgm:pt modelId="{72BB50C8-2CBC-48C7-A636-D8B3FC07E23A}" type="parTrans" cxnId="{3E69FF2F-548E-4F19-80A7-36DC2A6F9513}">
      <dgm:prSet/>
      <dgm:spPr/>
      <dgm:t>
        <a:bodyPr/>
        <a:lstStyle/>
        <a:p>
          <a:endParaRPr lang="es-ES" b="1">
            <a:effectLst>
              <a:outerShdw blurRad="38100" dist="38100" dir="2700000" algn="tl">
                <a:srgbClr val="000000">
                  <a:alpha val="43137"/>
                </a:srgbClr>
              </a:outerShdw>
            </a:effectLst>
          </a:endParaRPr>
        </a:p>
      </dgm:t>
    </dgm:pt>
    <dgm:pt modelId="{1FCEF516-19C3-47C2-9BF1-4E42E0D12163}" type="sibTrans" cxnId="{3E69FF2F-548E-4F19-80A7-36DC2A6F9513}">
      <dgm:prSet/>
      <dgm:spPr>
        <a:solidFill>
          <a:srgbClr val="7030A0"/>
        </a:solidFill>
        <a:effectLst>
          <a:outerShdw blurRad="63500" sx="102000" sy="102000" algn="ctr" rotWithShape="0">
            <a:prstClr val="black">
              <a:alpha val="40000"/>
            </a:prstClr>
          </a:outerShdw>
        </a:effectLst>
      </dgm:spPr>
      <dgm:t>
        <a:bodyPr/>
        <a:lstStyle/>
        <a:p>
          <a:endParaRPr lang="es-ES" b="1">
            <a:effectLst>
              <a:outerShdw blurRad="38100" dist="38100" dir="2700000" algn="tl">
                <a:srgbClr val="000000">
                  <a:alpha val="43137"/>
                </a:srgbClr>
              </a:outerShdw>
            </a:effectLst>
          </a:endParaRPr>
        </a:p>
      </dgm:t>
    </dgm:pt>
    <dgm:pt modelId="{41956184-27AF-4737-9F28-14A6335266A0}" type="pres">
      <dgm:prSet presAssocID="{C2F742A2-CA21-4849-A3C0-1E4CA7E2429F}" presName="Name0" presStyleCnt="0">
        <dgm:presLayoutVars>
          <dgm:dir/>
          <dgm:resizeHandles val="exact"/>
        </dgm:presLayoutVars>
      </dgm:prSet>
      <dgm:spPr/>
      <dgm:t>
        <a:bodyPr/>
        <a:lstStyle/>
        <a:p>
          <a:endParaRPr lang="en-AU"/>
        </a:p>
      </dgm:t>
    </dgm:pt>
    <dgm:pt modelId="{C8B20A10-275F-41CE-80D4-4E77A35E75D5}" type="pres">
      <dgm:prSet presAssocID="{3EB43D55-A19C-4D9B-952E-699AED1E8677}" presName="node" presStyleLbl="node1" presStyleIdx="0" presStyleCnt="3">
        <dgm:presLayoutVars>
          <dgm:bulletEnabled val="1"/>
        </dgm:presLayoutVars>
      </dgm:prSet>
      <dgm:spPr/>
      <dgm:t>
        <a:bodyPr/>
        <a:lstStyle/>
        <a:p>
          <a:endParaRPr lang="en-AU"/>
        </a:p>
      </dgm:t>
    </dgm:pt>
    <dgm:pt modelId="{45ADCE19-E04C-494A-BCCE-3298052940CB}" type="pres">
      <dgm:prSet presAssocID="{21C0F541-7ED9-4332-A8D8-7BDAFE5C9A6F}" presName="sibTrans" presStyleLbl="sibTrans2D1" presStyleIdx="0" presStyleCnt="3"/>
      <dgm:spPr>
        <a:prstGeom prst="rightArrow">
          <a:avLst/>
        </a:prstGeom>
      </dgm:spPr>
      <dgm:t>
        <a:bodyPr/>
        <a:lstStyle/>
        <a:p>
          <a:endParaRPr lang="en-AU"/>
        </a:p>
      </dgm:t>
    </dgm:pt>
    <dgm:pt modelId="{F5E9318B-C208-43B5-9D51-EFF49168FDD0}" type="pres">
      <dgm:prSet presAssocID="{21C0F541-7ED9-4332-A8D8-7BDAFE5C9A6F}" presName="connectorText" presStyleLbl="sibTrans2D1" presStyleIdx="0" presStyleCnt="3"/>
      <dgm:spPr/>
      <dgm:t>
        <a:bodyPr/>
        <a:lstStyle/>
        <a:p>
          <a:endParaRPr lang="en-AU"/>
        </a:p>
      </dgm:t>
    </dgm:pt>
    <dgm:pt modelId="{08C95A24-9558-4987-9243-DD41A8C7249E}" type="pres">
      <dgm:prSet presAssocID="{2ED69457-3347-4379-98CF-71C3D79B1B29}" presName="node" presStyleLbl="node1" presStyleIdx="1" presStyleCnt="3">
        <dgm:presLayoutVars>
          <dgm:bulletEnabled val="1"/>
        </dgm:presLayoutVars>
      </dgm:prSet>
      <dgm:spPr/>
      <dgm:t>
        <a:bodyPr/>
        <a:lstStyle/>
        <a:p>
          <a:endParaRPr lang="en-AU"/>
        </a:p>
      </dgm:t>
    </dgm:pt>
    <dgm:pt modelId="{153CE3E3-B882-4799-B5C0-D5E6BF1AF4FA}" type="pres">
      <dgm:prSet presAssocID="{94087B4E-349A-4EE1-A325-16F3D414E4B8}" presName="sibTrans" presStyleLbl="sibTrans2D1" presStyleIdx="1" presStyleCnt="3" custLinFactNeighborY="-22331"/>
      <dgm:spPr>
        <a:prstGeom prst="rightArrow">
          <a:avLst/>
        </a:prstGeom>
      </dgm:spPr>
      <dgm:t>
        <a:bodyPr/>
        <a:lstStyle/>
        <a:p>
          <a:endParaRPr lang="en-AU"/>
        </a:p>
      </dgm:t>
    </dgm:pt>
    <dgm:pt modelId="{B614076A-BE88-41EB-A43A-96E3221801D0}" type="pres">
      <dgm:prSet presAssocID="{94087B4E-349A-4EE1-A325-16F3D414E4B8}" presName="connectorText" presStyleLbl="sibTrans2D1" presStyleIdx="1" presStyleCnt="3"/>
      <dgm:spPr/>
      <dgm:t>
        <a:bodyPr/>
        <a:lstStyle/>
        <a:p>
          <a:endParaRPr lang="en-AU"/>
        </a:p>
      </dgm:t>
    </dgm:pt>
    <dgm:pt modelId="{5B2C47A4-D54A-41F6-BEF5-44898BB153E7}" type="pres">
      <dgm:prSet presAssocID="{7E9D495A-578B-426F-B924-AB8E963E7759}" presName="node" presStyleLbl="node1" presStyleIdx="2" presStyleCnt="3">
        <dgm:presLayoutVars>
          <dgm:bulletEnabled val="1"/>
        </dgm:presLayoutVars>
      </dgm:prSet>
      <dgm:spPr/>
      <dgm:t>
        <a:bodyPr/>
        <a:lstStyle/>
        <a:p>
          <a:endParaRPr lang="en-AU"/>
        </a:p>
      </dgm:t>
    </dgm:pt>
    <dgm:pt modelId="{3EFBF03B-1C74-40D4-ADB3-F4E4258E38E0}" type="pres">
      <dgm:prSet presAssocID="{1FCEF516-19C3-47C2-9BF1-4E42E0D12163}" presName="sibTrans" presStyleLbl="sibTrans2D1" presStyleIdx="2" presStyleCnt="3"/>
      <dgm:spPr>
        <a:prstGeom prst="rightArrow">
          <a:avLst/>
        </a:prstGeom>
      </dgm:spPr>
      <dgm:t>
        <a:bodyPr/>
        <a:lstStyle/>
        <a:p>
          <a:endParaRPr lang="en-AU"/>
        </a:p>
      </dgm:t>
    </dgm:pt>
    <dgm:pt modelId="{26E40FD9-30A5-43C1-B10A-830AB0AB3886}" type="pres">
      <dgm:prSet presAssocID="{1FCEF516-19C3-47C2-9BF1-4E42E0D12163}" presName="connectorText" presStyleLbl="sibTrans2D1" presStyleIdx="2" presStyleCnt="3"/>
      <dgm:spPr/>
      <dgm:t>
        <a:bodyPr/>
        <a:lstStyle/>
        <a:p>
          <a:endParaRPr lang="en-AU"/>
        </a:p>
      </dgm:t>
    </dgm:pt>
  </dgm:ptLst>
  <dgm:cxnLst>
    <dgm:cxn modelId="{C7D9A81F-018B-4AB7-971D-325AB8BEFFDA}" type="presOf" srcId="{7E9D495A-578B-426F-B924-AB8E963E7759}" destId="{5B2C47A4-D54A-41F6-BEF5-44898BB153E7}" srcOrd="0" destOrd="0" presId="urn:microsoft.com/office/officeart/2005/8/layout/cycle7"/>
    <dgm:cxn modelId="{901B940E-BDC7-419A-BB38-BB980FEFA7DE}" type="presOf" srcId="{1FCEF516-19C3-47C2-9BF1-4E42E0D12163}" destId="{26E40FD9-30A5-43C1-B10A-830AB0AB3886}" srcOrd="1" destOrd="0" presId="urn:microsoft.com/office/officeart/2005/8/layout/cycle7"/>
    <dgm:cxn modelId="{997FBB6E-6552-473F-BE42-20B6B80D644A}" type="presOf" srcId="{3EB43D55-A19C-4D9B-952E-699AED1E8677}" destId="{C8B20A10-275F-41CE-80D4-4E77A35E75D5}" srcOrd="0" destOrd="0" presId="urn:microsoft.com/office/officeart/2005/8/layout/cycle7"/>
    <dgm:cxn modelId="{B501E342-9D2D-4579-A1D1-AA27E6D782EA}" srcId="{C2F742A2-CA21-4849-A3C0-1E4CA7E2429F}" destId="{3EB43D55-A19C-4D9B-952E-699AED1E8677}" srcOrd="0" destOrd="0" parTransId="{B9092DEA-1CF2-454F-8F0B-9129EF64A2A9}" sibTransId="{21C0F541-7ED9-4332-A8D8-7BDAFE5C9A6F}"/>
    <dgm:cxn modelId="{AAE41900-9BD2-4C21-A089-2C33B1A29950}" type="presOf" srcId="{94087B4E-349A-4EE1-A325-16F3D414E4B8}" destId="{B614076A-BE88-41EB-A43A-96E3221801D0}" srcOrd="1" destOrd="0" presId="urn:microsoft.com/office/officeart/2005/8/layout/cycle7"/>
    <dgm:cxn modelId="{3E69FF2F-548E-4F19-80A7-36DC2A6F9513}" srcId="{C2F742A2-CA21-4849-A3C0-1E4CA7E2429F}" destId="{7E9D495A-578B-426F-B924-AB8E963E7759}" srcOrd="2" destOrd="0" parTransId="{72BB50C8-2CBC-48C7-A636-D8B3FC07E23A}" sibTransId="{1FCEF516-19C3-47C2-9BF1-4E42E0D12163}"/>
    <dgm:cxn modelId="{CB9FB7D6-7ABF-43A0-A502-2E238CB96594}" type="presOf" srcId="{94087B4E-349A-4EE1-A325-16F3D414E4B8}" destId="{153CE3E3-B882-4799-B5C0-D5E6BF1AF4FA}" srcOrd="0" destOrd="0" presId="urn:microsoft.com/office/officeart/2005/8/layout/cycle7"/>
    <dgm:cxn modelId="{3A3ACF43-EF92-4C6A-9F43-25AAB8B3D142}" type="presOf" srcId="{1FCEF516-19C3-47C2-9BF1-4E42E0D12163}" destId="{3EFBF03B-1C74-40D4-ADB3-F4E4258E38E0}" srcOrd="0" destOrd="0" presId="urn:microsoft.com/office/officeart/2005/8/layout/cycle7"/>
    <dgm:cxn modelId="{B06785AA-6866-4EC0-9E00-251D5310B2AF}" type="presOf" srcId="{21C0F541-7ED9-4332-A8D8-7BDAFE5C9A6F}" destId="{45ADCE19-E04C-494A-BCCE-3298052940CB}" srcOrd="0" destOrd="0" presId="urn:microsoft.com/office/officeart/2005/8/layout/cycle7"/>
    <dgm:cxn modelId="{6961336B-F1D4-4123-B3B8-5950F3EA16D0}" srcId="{C2F742A2-CA21-4849-A3C0-1E4CA7E2429F}" destId="{2ED69457-3347-4379-98CF-71C3D79B1B29}" srcOrd="1" destOrd="0" parTransId="{A2D1487F-1D75-4C5A-B7FE-A7F0093A1621}" sibTransId="{94087B4E-349A-4EE1-A325-16F3D414E4B8}"/>
    <dgm:cxn modelId="{9E2B5608-A934-4E4F-9D96-23BC7193E006}" type="presOf" srcId="{21C0F541-7ED9-4332-A8D8-7BDAFE5C9A6F}" destId="{F5E9318B-C208-43B5-9D51-EFF49168FDD0}" srcOrd="1" destOrd="0" presId="urn:microsoft.com/office/officeart/2005/8/layout/cycle7"/>
    <dgm:cxn modelId="{447E12F0-D9CD-4B80-B742-B745469E4854}" type="presOf" srcId="{2ED69457-3347-4379-98CF-71C3D79B1B29}" destId="{08C95A24-9558-4987-9243-DD41A8C7249E}" srcOrd="0" destOrd="0" presId="urn:microsoft.com/office/officeart/2005/8/layout/cycle7"/>
    <dgm:cxn modelId="{14956413-9D75-4A9E-ADC4-64E777825565}" type="presOf" srcId="{C2F742A2-CA21-4849-A3C0-1E4CA7E2429F}" destId="{41956184-27AF-4737-9F28-14A6335266A0}" srcOrd="0" destOrd="0" presId="urn:microsoft.com/office/officeart/2005/8/layout/cycle7"/>
    <dgm:cxn modelId="{AC1CACAF-4F66-4227-ACAD-1FFCA0071383}" type="presParOf" srcId="{41956184-27AF-4737-9F28-14A6335266A0}" destId="{C8B20A10-275F-41CE-80D4-4E77A35E75D5}" srcOrd="0" destOrd="0" presId="urn:microsoft.com/office/officeart/2005/8/layout/cycle7"/>
    <dgm:cxn modelId="{28FB7E43-C6F0-4536-942A-838FFCCEB315}" type="presParOf" srcId="{41956184-27AF-4737-9F28-14A6335266A0}" destId="{45ADCE19-E04C-494A-BCCE-3298052940CB}" srcOrd="1" destOrd="0" presId="urn:microsoft.com/office/officeart/2005/8/layout/cycle7"/>
    <dgm:cxn modelId="{5C3BDA74-5113-4567-B94A-0626CBDC1DFD}" type="presParOf" srcId="{45ADCE19-E04C-494A-BCCE-3298052940CB}" destId="{F5E9318B-C208-43B5-9D51-EFF49168FDD0}" srcOrd="0" destOrd="0" presId="urn:microsoft.com/office/officeart/2005/8/layout/cycle7"/>
    <dgm:cxn modelId="{AA52A112-2BD9-41B5-A9DB-77C9B786D2CB}" type="presParOf" srcId="{41956184-27AF-4737-9F28-14A6335266A0}" destId="{08C95A24-9558-4987-9243-DD41A8C7249E}" srcOrd="2" destOrd="0" presId="urn:microsoft.com/office/officeart/2005/8/layout/cycle7"/>
    <dgm:cxn modelId="{B151ABD7-386C-4330-95B1-FC6E4C504A25}" type="presParOf" srcId="{41956184-27AF-4737-9F28-14A6335266A0}" destId="{153CE3E3-B882-4799-B5C0-D5E6BF1AF4FA}" srcOrd="3" destOrd="0" presId="urn:microsoft.com/office/officeart/2005/8/layout/cycle7"/>
    <dgm:cxn modelId="{DD161AB0-2753-48C8-986A-01FE112460F7}" type="presParOf" srcId="{153CE3E3-B882-4799-B5C0-D5E6BF1AF4FA}" destId="{B614076A-BE88-41EB-A43A-96E3221801D0}" srcOrd="0" destOrd="0" presId="urn:microsoft.com/office/officeart/2005/8/layout/cycle7"/>
    <dgm:cxn modelId="{7B7276AF-5589-45AB-99EA-1002E1B601D9}" type="presParOf" srcId="{41956184-27AF-4737-9F28-14A6335266A0}" destId="{5B2C47A4-D54A-41F6-BEF5-44898BB153E7}" srcOrd="4" destOrd="0" presId="urn:microsoft.com/office/officeart/2005/8/layout/cycle7"/>
    <dgm:cxn modelId="{5804B068-C610-4D80-BF51-466EABEC51BA}" type="presParOf" srcId="{41956184-27AF-4737-9F28-14A6335266A0}" destId="{3EFBF03B-1C74-40D4-ADB3-F4E4258E38E0}" srcOrd="5" destOrd="0" presId="urn:microsoft.com/office/officeart/2005/8/layout/cycle7"/>
    <dgm:cxn modelId="{87B76E90-9049-4330-8A3C-058DEF0B7490}" type="presParOf" srcId="{3EFBF03B-1C74-40D4-ADB3-F4E4258E38E0}" destId="{26E40FD9-30A5-43C1-B10A-830AB0AB3886}" srcOrd="0" destOrd="0" presId="urn:microsoft.com/office/officeart/2005/8/layout/cycle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E8E70A-0899-43CF-81AC-50986CDD05CF}" type="doc">
      <dgm:prSet loTypeId="urn:microsoft.com/office/officeart/2008/layout/PictureStrips" loCatId="picture" qsTypeId="urn:microsoft.com/office/officeart/2005/8/quickstyle/simple5" qsCatId="simple" csTypeId="urn:microsoft.com/office/officeart/2005/8/colors/accent1_2" csCatId="accent1" phldr="1"/>
      <dgm:spPr/>
      <dgm:t>
        <a:bodyPr/>
        <a:lstStyle/>
        <a:p>
          <a:endParaRPr lang="es-ES"/>
        </a:p>
      </dgm:t>
    </dgm:pt>
    <dgm:pt modelId="{527D1D3D-7C74-4972-912D-4FA9AE93882A}">
      <dgm:prSet custT="1"/>
      <dgm:spPr>
        <a:solidFill>
          <a:schemeClr val="lt1">
            <a:hueOff val="0"/>
            <a:satOff val="0"/>
            <a:lumOff val="0"/>
          </a:schemeClr>
        </a:solidFill>
        <a:ln w="19050">
          <a:solidFill>
            <a:srgbClr val="002060"/>
          </a:solidFill>
        </a:ln>
      </dgm:spPr>
      <dgm:t>
        <a:bodyPr/>
        <a:lstStyle/>
        <a:p>
          <a:r>
            <a:rPr lang="es-ES" sz="2000" b="1">
              <a:solidFill>
                <a:srgbClr val="B88800"/>
              </a:solidFill>
            </a:rPr>
            <a:t>Gifts:</a:t>
          </a:r>
          <a:r>
            <a:rPr lang="es-ES" sz="2000" b="1"/>
            <a:t> </a:t>
          </a:r>
          <a:r>
            <a:rPr lang="en-US" sz="2000" b="1"/>
            <a:t>Special skills (e.g. teaching with ease)</a:t>
          </a:r>
          <a:endParaRPr lang="es-ES" sz="2000" b="1" dirty="0"/>
        </a:p>
      </dgm:t>
    </dgm:pt>
    <dgm:pt modelId="{D3F16D04-0C14-441D-9D50-C271505A11A5}" type="parTrans" cxnId="{31B3D835-6FFB-4525-A3A8-177C1361088A}">
      <dgm:prSet/>
      <dgm:spPr/>
      <dgm:t>
        <a:bodyPr/>
        <a:lstStyle/>
        <a:p>
          <a:endParaRPr lang="es-ES" sz="2000"/>
        </a:p>
      </dgm:t>
    </dgm:pt>
    <dgm:pt modelId="{3B7A21BC-60D2-4D90-A7EB-E29A86CBC4CE}" type="sibTrans" cxnId="{31B3D835-6FFB-4525-A3A8-177C1361088A}">
      <dgm:prSet/>
      <dgm:spPr/>
      <dgm:t>
        <a:bodyPr/>
        <a:lstStyle/>
        <a:p>
          <a:endParaRPr lang="es-ES" sz="2000"/>
        </a:p>
      </dgm:t>
    </dgm:pt>
    <dgm:pt modelId="{90D45F0F-5D49-48D9-AD80-29037307C2F6}">
      <dgm:prSet custT="1"/>
      <dgm:spPr>
        <a:solidFill>
          <a:schemeClr val="lt1">
            <a:hueOff val="0"/>
            <a:satOff val="0"/>
            <a:lumOff val="0"/>
          </a:schemeClr>
        </a:solidFill>
        <a:ln w="19050">
          <a:solidFill>
            <a:srgbClr val="002060"/>
          </a:solidFill>
        </a:ln>
      </dgm:spPr>
      <dgm:t>
        <a:bodyPr/>
        <a:lstStyle/>
        <a:p>
          <a:r>
            <a:rPr lang="es-ES" sz="2000" b="1">
              <a:solidFill>
                <a:srgbClr val="00863D"/>
              </a:solidFill>
            </a:rPr>
            <a:t>Ministries:</a:t>
          </a:r>
          <a:r>
            <a:rPr lang="es-ES" sz="2000" b="1"/>
            <a:t> </a:t>
          </a:r>
          <a:r>
            <a:rPr lang="en-US" sz="2000" b="1"/>
            <a:t>General fields of service (e.g. Sabbath School)</a:t>
          </a:r>
          <a:endParaRPr lang="es-ES" sz="2000" b="1" dirty="0"/>
        </a:p>
      </dgm:t>
    </dgm:pt>
    <dgm:pt modelId="{5DB2A3DB-0316-4013-94C4-7DFB01BEC95A}" type="parTrans" cxnId="{2C096BF4-F781-4B51-9D84-5A064AF71CD9}">
      <dgm:prSet/>
      <dgm:spPr/>
      <dgm:t>
        <a:bodyPr/>
        <a:lstStyle/>
        <a:p>
          <a:endParaRPr lang="es-ES" sz="2000"/>
        </a:p>
      </dgm:t>
    </dgm:pt>
    <dgm:pt modelId="{B4FE47E4-F8EF-4826-B7F7-13821E8E23EE}" type="sibTrans" cxnId="{2C096BF4-F781-4B51-9D84-5A064AF71CD9}">
      <dgm:prSet/>
      <dgm:spPr/>
      <dgm:t>
        <a:bodyPr/>
        <a:lstStyle/>
        <a:p>
          <a:endParaRPr lang="es-ES" sz="2000"/>
        </a:p>
      </dgm:t>
    </dgm:pt>
    <dgm:pt modelId="{7BDB8A3B-495D-4D94-8539-D5A02C5E46C2}">
      <dgm:prSet custT="1"/>
      <dgm:spPr>
        <a:solidFill>
          <a:schemeClr val="lt1">
            <a:hueOff val="0"/>
            <a:satOff val="0"/>
            <a:lumOff val="0"/>
          </a:schemeClr>
        </a:solidFill>
        <a:ln w="19050">
          <a:solidFill>
            <a:srgbClr val="002060"/>
          </a:solidFill>
        </a:ln>
      </dgm:spPr>
      <dgm:t>
        <a:bodyPr/>
        <a:lstStyle/>
        <a:p>
          <a:r>
            <a:rPr lang="es-ES" sz="2000" b="1">
              <a:solidFill>
                <a:srgbClr val="7030A0"/>
              </a:solidFill>
            </a:rPr>
            <a:t>Activities: </a:t>
          </a:r>
          <a:r>
            <a:rPr lang="en-US" sz="2000" b="1"/>
            <a:t>Specific events (e.g. leading a Sabbath School class)</a:t>
          </a:r>
          <a:endParaRPr lang="es-ES" sz="2000" b="1" dirty="0"/>
        </a:p>
      </dgm:t>
    </dgm:pt>
    <dgm:pt modelId="{61C76091-3FEF-4670-B6B6-F728ABF42114}" type="parTrans" cxnId="{F20A1A43-9A41-4340-8393-0F80AD94B9BC}">
      <dgm:prSet/>
      <dgm:spPr/>
      <dgm:t>
        <a:bodyPr/>
        <a:lstStyle/>
        <a:p>
          <a:endParaRPr lang="es-ES" sz="2000"/>
        </a:p>
      </dgm:t>
    </dgm:pt>
    <dgm:pt modelId="{3334E18B-C527-41A3-B91D-43D7E0A36D6E}" type="sibTrans" cxnId="{F20A1A43-9A41-4340-8393-0F80AD94B9BC}">
      <dgm:prSet/>
      <dgm:spPr/>
      <dgm:t>
        <a:bodyPr/>
        <a:lstStyle/>
        <a:p>
          <a:endParaRPr lang="es-ES" sz="2000"/>
        </a:p>
      </dgm:t>
    </dgm:pt>
    <dgm:pt modelId="{07C3B116-D1B7-44D6-926D-3ECE1844F3E5}" type="pres">
      <dgm:prSet presAssocID="{40E8E70A-0899-43CF-81AC-50986CDD05CF}" presName="Name0" presStyleCnt="0">
        <dgm:presLayoutVars>
          <dgm:dir/>
          <dgm:resizeHandles val="exact"/>
        </dgm:presLayoutVars>
      </dgm:prSet>
      <dgm:spPr/>
      <dgm:t>
        <a:bodyPr/>
        <a:lstStyle/>
        <a:p>
          <a:endParaRPr lang="en-AU"/>
        </a:p>
      </dgm:t>
    </dgm:pt>
    <dgm:pt modelId="{2AE155A0-EF7B-404D-B13A-F9BC0EC3E4DA}" type="pres">
      <dgm:prSet presAssocID="{527D1D3D-7C74-4972-912D-4FA9AE93882A}" presName="composite" presStyleCnt="0"/>
      <dgm:spPr/>
    </dgm:pt>
    <dgm:pt modelId="{3D7C98D1-4D48-47F0-A930-A2748C1D0D6D}" type="pres">
      <dgm:prSet presAssocID="{527D1D3D-7C74-4972-912D-4FA9AE93882A}" presName="rect1" presStyleLbl="trAlignAcc1" presStyleIdx="0" presStyleCnt="3" custScaleY="166255" custLinFactNeighborX="-3912">
        <dgm:presLayoutVars>
          <dgm:bulletEnabled val="1"/>
        </dgm:presLayoutVars>
      </dgm:prSet>
      <dgm:spPr/>
      <dgm:t>
        <a:bodyPr/>
        <a:lstStyle/>
        <a:p>
          <a:endParaRPr lang="en-AU"/>
        </a:p>
      </dgm:t>
    </dgm:pt>
    <dgm:pt modelId="{1CF50891-4230-4891-A074-AB1FB0E39791}" type="pres">
      <dgm:prSet presAssocID="{527D1D3D-7C74-4972-912D-4FA9AE93882A}" presName="rect2" presStyleLbl="fgImgPlace1" presStyleIdx="0" presStyleCnt="3" custLinFactNeighborX="-22365" custLinFactNeighborY="0"/>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b="543"/>
          </a:stretch>
        </a:blipFill>
      </dgm:spPr>
    </dgm:pt>
    <dgm:pt modelId="{2E4810BB-2CDB-4F29-9150-267E36076E3E}" type="pres">
      <dgm:prSet presAssocID="{3B7A21BC-60D2-4D90-A7EB-E29A86CBC4CE}" presName="sibTrans" presStyleCnt="0"/>
      <dgm:spPr/>
    </dgm:pt>
    <dgm:pt modelId="{F9234569-C778-481E-A2DE-CED7DF98710E}" type="pres">
      <dgm:prSet presAssocID="{90D45F0F-5D49-48D9-AD80-29037307C2F6}" presName="composite" presStyleCnt="0"/>
      <dgm:spPr/>
    </dgm:pt>
    <dgm:pt modelId="{9A81BD56-8202-46C3-9A3B-32E7B8177101}" type="pres">
      <dgm:prSet presAssocID="{90D45F0F-5D49-48D9-AD80-29037307C2F6}" presName="rect1" presStyleLbl="trAlignAcc1" presStyleIdx="1" presStyleCnt="3" custScaleY="165107">
        <dgm:presLayoutVars>
          <dgm:bulletEnabled val="1"/>
        </dgm:presLayoutVars>
      </dgm:prSet>
      <dgm:spPr/>
      <dgm:t>
        <a:bodyPr/>
        <a:lstStyle/>
        <a:p>
          <a:endParaRPr lang="en-AU"/>
        </a:p>
      </dgm:t>
    </dgm:pt>
    <dgm:pt modelId="{B2B0E81D-4445-4A85-8E5A-24559D1C5559}" type="pres">
      <dgm:prSet presAssocID="{90D45F0F-5D49-48D9-AD80-29037307C2F6}" presName="rect2" presStyleLbl="fgImgPlace1" presStyleIdx="1" presStyleCnt="3" custScaleY="58028" custLinFactNeighborX="-25357"/>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30822671-CB88-4D01-9A8D-BAD89A33CE10}" type="pres">
      <dgm:prSet presAssocID="{B4FE47E4-F8EF-4826-B7F7-13821E8E23EE}" presName="sibTrans" presStyleCnt="0"/>
      <dgm:spPr/>
    </dgm:pt>
    <dgm:pt modelId="{5ADA60C5-A945-43F6-AD86-276DF48C4FC1}" type="pres">
      <dgm:prSet presAssocID="{7BDB8A3B-495D-4D94-8539-D5A02C5E46C2}" presName="composite" presStyleCnt="0"/>
      <dgm:spPr/>
    </dgm:pt>
    <dgm:pt modelId="{22DEF651-5F43-499A-B874-A00B6B3798BF}" type="pres">
      <dgm:prSet presAssocID="{7BDB8A3B-495D-4D94-8539-D5A02C5E46C2}" presName="rect1" presStyleLbl="trAlignAcc1" presStyleIdx="2" presStyleCnt="3" custScaleX="106099" custScaleY="159358" custLinFactNeighborX="3931">
        <dgm:presLayoutVars>
          <dgm:bulletEnabled val="1"/>
        </dgm:presLayoutVars>
      </dgm:prSet>
      <dgm:spPr/>
      <dgm:t>
        <a:bodyPr/>
        <a:lstStyle/>
        <a:p>
          <a:endParaRPr lang="en-AU"/>
        </a:p>
      </dgm:t>
    </dgm:pt>
    <dgm:pt modelId="{3EA4E533-35B0-4BA3-A5D7-1791F656A55D}" type="pres">
      <dgm:prSet presAssocID="{7BDB8A3B-495D-4D94-8539-D5A02C5E46C2}" presName="rect2" presStyleLbl="fgImgPlace1" presStyleIdx="2" presStyleCnt="3" custLinFactNeighborX="-4491"/>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Lst>
  <dgm:cxnLst>
    <dgm:cxn modelId="{7AD5318D-1A79-4E39-86D8-75AA73D323C7}" type="presOf" srcId="{90D45F0F-5D49-48D9-AD80-29037307C2F6}" destId="{9A81BD56-8202-46C3-9A3B-32E7B8177101}" srcOrd="0" destOrd="0" presId="urn:microsoft.com/office/officeart/2008/layout/PictureStrips"/>
    <dgm:cxn modelId="{E4418828-C571-4C6F-8BEE-884C230199FE}" type="presOf" srcId="{40E8E70A-0899-43CF-81AC-50986CDD05CF}" destId="{07C3B116-D1B7-44D6-926D-3ECE1844F3E5}" srcOrd="0" destOrd="0" presId="urn:microsoft.com/office/officeart/2008/layout/PictureStrips"/>
    <dgm:cxn modelId="{F20A1A43-9A41-4340-8393-0F80AD94B9BC}" srcId="{40E8E70A-0899-43CF-81AC-50986CDD05CF}" destId="{7BDB8A3B-495D-4D94-8539-D5A02C5E46C2}" srcOrd="2" destOrd="0" parTransId="{61C76091-3FEF-4670-B6B6-F728ABF42114}" sibTransId="{3334E18B-C527-41A3-B91D-43D7E0A36D6E}"/>
    <dgm:cxn modelId="{A2D76A92-E79B-40D9-B424-548BD533B2A2}" type="presOf" srcId="{527D1D3D-7C74-4972-912D-4FA9AE93882A}" destId="{3D7C98D1-4D48-47F0-A930-A2748C1D0D6D}" srcOrd="0" destOrd="0" presId="urn:microsoft.com/office/officeart/2008/layout/PictureStrips"/>
    <dgm:cxn modelId="{2C096BF4-F781-4B51-9D84-5A064AF71CD9}" srcId="{40E8E70A-0899-43CF-81AC-50986CDD05CF}" destId="{90D45F0F-5D49-48D9-AD80-29037307C2F6}" srcOrd="1" destOrd="0" parTransId="{5DB2A3DB-0316-4013-94C4-7DFB01BEC95A}" sibTransId="{B4FE47E4-F8EF-4826-B7F7-13821E8E23EE}"/>
    <dgm:cxn modelId="{31B3D835-6FFB-4525-A3A8-177C1361088A}" srcId="{40E8E70A-0899-43CF-81AC-50986CDD05CF}" destId="{527D1D3D-7C74-4972-912D-4FA9AE93882A}" srcOrd="0" destOrd="0" parTransId="{D3F16D04-0C14-441D-9D50-C271505A11A5}" sibTransId="{3B7A21BC-60D2-4D90-A7EB-E29A86CBC4CE}"/>
    <dgm:cxn modelId="{96CEC0EC-D4F4-4636-B5F9-5984EC98167B}" type="presOf" srcId="{7BDB8A3B-495D-4D94-8539-D5A02C5E46C2}" destId="{22DEF651-5F43-499A-B874-A00B6B3798BF}" srcOrd="0" destOrd="0" presId="urn:microsoft.com/office/officeart/2008/layout/PictureStrips"/>
    <dgm:cxn modelId="{AB895B60-8922-4547-8CA4-FF836DAA3481}" type="presParOf" srcId="{07C3B116-D1B7-44D6-926D-3ECE1844F3E5}" destId="{2AE155A0-EF7B-404D-B13A-F9BC0EC3E4DA}" srcOrd="0" destOrd="0" presId="urn:microsoft.com/office/officeart/2008/layout/PictureStrips"/>
    <dgm:cxn modelId="{EB72DA03-01C5-40FC-BA33-673F4D1CC9DF}" type="presParOf" srcId="{2AE155A0-EF7B-404D-B13A-F9BC0EC3E4DA}" destId="{3D7C98D1-4D48-47F0-A930-A2748C1D0D6D}" srcOrd="0" destOrd="0" presId="urn:microsoft.com/office/officeart/2008/layout/PictureStrips"/>
    <dgm:cxn modelId="{212E6432-62C8-4AF0-87D9-444784B55E8C}" type="presParOf" srcId="{2AE155A0-EF7B-404D-B13A-F9BC0EC3E4DA}" destId="{1CF50891-4230-4891-A074-AB1FB0E39791}" srcOrd="1" destOrd="0" presId="urn:microsoft.com/office/officeart/2008/layout/PictureStrips"/>
    <dgm:cxn modelId="{13943229-0F4F-4008-92BE-D43165B157A3}" type="presParOf" srcId="{07C3B116-D1B7-44D6-926D-3ECE1844F3E5}" destId="{2E4810BB-2CDB-4F29-9150-267E36076E3E}" srcOrd="1" destOrd="0" presId="urn:microsoft.com/office/officeart/2008/layout/PictureStrips"/>
    <dgm:cxn modelId="{B03219CB-CC85-43DC-A6CE-A6B23F22773C}" type="presParOf" srcId="{07C3B116-D1B7-44D6-926D-3ECE1844F3E5}" destId="{F9234569-C778-481E-A2DE-CED7DF98710E}" srcOrd="2" destOrd="0" presId="urn:microsoft.com/office/officeart/2008/layout/PictureStrips"/>
    <dgm:cxn modelId="{5C784066-0CA8-4EFA-81BD-0C9A0587720B}" type="presParOf" srcId="{F9234569-C778-481E-A2DE-CED7DF98710E}" destId="{9A81BD56-8202-46C3-9A3B-32E7B8177101}" srcOrd="0" destOrd="0" presId="urn:microsoft.com/office/officeart/2008/layout/PictureStrips"/>
    <dgm:cxn modelId="{2194DE35-AAA4-4A81-9A9F-635810FA4252}" type="presParOf" srcId="{F9234569-C778-481E-A2DE-CED7DF98710E}" destId="{B2B0E81D-4445-4A85-8E5A-24559D1C5559}" srcOrd="1" destOrd="0" presId="urn:microsoft.com/office/officeart/2008/layout/PictureStrips"/>
    <dgm:cxn modelId="{910547CC-9B69-4A05-BCB6-ED66D7A350EE}" type="presParOf" srcId="{07C3B116-D1B7-44D6-926D-3ECE1844F3E5}" destId="{30822671-CB88-4D01-9A8D-BAD89A33CE10}" srcOrd="3" destOrd="0" presId="urn:microsoft.com/office/officeart/2008/layout/PictureStrips"/>
    <dgm:cxn modelId="{CF015002-840E-4461-BB3D-6354D5E5DC92}" type="presParOf" srcId="{07C3B116-D1B7-44D6-926D-3ECE1844F3E5}" destId="{5ADA60C5-A945-43F6-AD86-276DF48C4FC1}" srcOrd="4" destOrd="0" presId="urn:microsoft.com/office/officeart/2008/layout/PictureStrips"/>
    <dgm:cxn modelId="{B725BC63-8F10-4457-ADDA-68ED38611A79}" type="presParOf" srcId="{5ADA60C5-A945-43F6-AD86-276DF48C4FC1}" destId="{22DEF651-5F43-499A-B874-A00B6B3798BF}" srcOrd="0" destOrd="0" presId="urn:microsoft.com/office/officeart/2008/layout/PictureStrips"/>
    <dgm:cxn modelId="{E7BA3547-501D-4CBB-8445-C308EFB0B088}" type="presParOf" srcId="{5ADA60C5-A945-43F6-AD86-276DF48C4FC1}" destId="{3EA4E533-35B0-4BA3-A5D7-1791F656A55D}" srcOrd="1" destOrd="0" presId="urn:microsoft.com/office/officeart/2008/layout/PictureStrip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B20A10-275F-41CE-80D4-4E77A35E75D5}">
      <dsp:nvSpPr>
        <dsp:cNvPr id="0" name=""/>
        <dsp:cNvSpPr/>
      </dsp:nvSpPr>
      <dsp:spPr>
        <a:xfrm>
          <a:off x="808264" y="382"/>
          <a:ext cx="891539" cy="445769"/>
        </a:xfrm>
        <a:prstGeom prst="roundRect">
          <a:avLst>
            <a:gd name="adj" fmla="val 10000"/>
          </a:avLst>
        </a:prstGeom>
        <a:solidFill>
          <a:srgbClr val="B88800"/>
        </a:soli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a:effectLst>
                <a:outerShdw blurRad="38100" dist="38100" dir="2700000" algn="tl">
                  <a:srgbClr val="000000">
                    <a:alpha val="43137"/>
                  </a:srgbClr>
                </a:outerShdw>
              </a:effectLst>
            </a:rPr>
            <a:t>Gifts</a:t>
          </a:r>
          <a:endParaRPr lang="es-ES" sz="1400" b="1" kern="1200" dirty="0">
            <a:effectLst>
              <a:outerShdw blurRad="38100" dist="38100" dir="2700000" algn="tl">
                <a:srgbClr val="000000">
                  <a:alpha val="43137"/>
                </a:srgbClr>
              </a:outerShdw>
            </a:effectLst>
          </a:endParaRPr>
        </a:p>
      </dsp:txBody>
      <dsp:txXfrm>
        <a:off x="821320" y="13438"/>
        <a:ext cx="865427" cy="419657"/>
      </dsp:txXfrm>
    </dsp:sp>
    <dsp:sp modelId="{45ADCE19-E04C-494A-BCCE-3298052940CB}">
      <dsp:nvSpPr>
        <dsp:cNvPr id="0" name=""/>
        <dsp:cNvSpPr/>
      </dsp:nvSpPr>
      <dsp:spPr>
        <a:xfrm rot="3600000">
          <a:off x="1389926" y="782430"/>
          <a:ext cx="463957" cy="156019"/>
        </a:xfrm>
        <a:prstGeom prst="rightArrow">
          <a:avLst/>
        </a:prstGeom>
        <a:solidFill>
          <a:srgbClr val="B88800"/>
        </a:solidFill>
        <a:ln>
          <a:noFill/>
        </a:ln>
        <a:effectLst>
          <a:outerShdw blurRad="63500" sx="102000" sy="102000" algn="ctr" rotWithShape="0">
            <a:prstClr val="black">
              <a:alpha val="4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ES" sz="600" b="1" kern="1200">
            <a:effectLst>
              <a:outerShdw blurRad="38100" dist="38100" dir="2700000" algn="tl">
                <a:srgbClr val="000000">
                  <a:alpha val="43137"/>
                </a:srgbClr>
              </a:outerShdw>
            </a:effectLst>
          </a:endParaRPr>
        </a:p>
      </dsp:txBody>
      <dsp:txXfrm>
        <a:off x="1436732" y="813634"/>
        <a:ext cx="370345" cy="93611"/>
      </dsp:txXfrm>
    </dsp:sp>
    <dsp:sp modelId="{08C95A24-9558-4987-9243-DD41A8C7249E}">
      <dsp:nvSpPr>
        <dsp:cNvPr id="0" name=""/>
        <dsp:cNvSpPr/>
      </dsp:nvSpPr>
      <dsp:spPr>
        <a:xfrm>
          <a:off x="1544007" y="1274727"/>
          <a:ext cx="891539" cy="445769"/>
        </a:xfrm>
        <a:prstGeom prst="roundRect">
          <a:avLst>
            <a:gd name="adj" fmla="val 10000"/>
          </a:avLst>
        </a:prstGeom>
        <a:solidFill>
          <a:srgbClr val="00863D"/>
        </a:soli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a:effectLst>
                <a:outerShdw blurRad="38100" dist="38100" dir="2700000" algn="tl">
                  <a:srgbClr val="000000">
                    <a:alpha val="43137"/>
                  </a:srgbClr>
                </a:outerShdw>
              </a:effectLst>
            </a:rPr>
            <a:t>Ministries</a:t>
          </a:r>
          <a:endParaRPr lang="es-ES" sz="1400" b="1" kern="1200" dirty="0">
            <a:effectLst>
              <a:outerShdw blurRad="38100" dist="38100" dir="2700000" algn="tl">
                <a:srgbClr val="000000">
                  <a:alpha val="43137"/>
                </a:srgbClr>
              </a:outerShdw>
            </a:effectLst>
          </a:endParaRPr>
        </a:p>
      </dsp:txBody>
      <dsp:txXfrm>
        <a:off x="1557063" y="1287783"/>
        <a:ext cx="865427" cy="419657"/>
      </dsp:txXfrm>
    </dsp:sp>
    <dsp:sp modelId="{153CE3E3-B882-4799-B5C0-D5E6BF1AF4FA}">
      <dsp:nvSpPr>
        <dsp:cNvPr id="0" name=""/>
        <dsp:cNvSpPr/>
      </dsp:nvSpPr>
      <dsp:spPr>
        <a:xfrm rot="10800000">
          <a:off x="1022055" y="1384761"/>
          <a:ext cx="463957" cy="156019"/>
        </a:xfrm>
        <a:prstGeom prst="rightArrow">
          <a:avLst/>
        </a:prstGeom>
        <a:solidFill>
          <a:srgbClr val="00863D"/>
        </a:solidFill>
        <a:ln>
          <a:noFill/>
        </a:ln>
        <a:effectLst>
          <a:outerShdw blurRad="63500" sx="102000" sy="102000" algn="ctr" rotWithShape="0">
            <a:prstClr val="black">
              <a:alpha val="4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ES" sz="600" b="1" kern="1200">
            <a:effectLst>
              <a:outerShdw blurRad="38100" dist="38100" dir="2700000" algn="tl">
                <a:srgbClr val="000000">
                  <a:alpha val="43137"/>
                </a:srgbClr>
              </a:outerShdw>
            </a:effectLst>
          </a:endParaRPr>
        </a:p>
      </dsp:txBody>
      <dsp:txXfrm rot="10800000">
        <a:off x="1068861" y="1415965"/>
        <a:ext cx="370345" cy="93611"/>
      </dsp:txXfrm>
    </dsp:sp>
    <dsp:sp modelId="{5B2C47A4-D54A-41F6-BEF5-44898BB153E7}">
      <dsp:nvSpPr>
        <dsp:cNvPr id="0" name=""/>
        <dsp:cNvSpPr/>
      </dsp:nvSpPr>
      <dsp:spPr>
        <a:xfrm>
          <a:off x="72520" y="1274727"/>
          <a:ext cx="891539" cy="445769"/>
        </a:xfrm>
        <a:prstGeom prst="roundRect">
          <a:avLst>
            <a:gd name="adj" fmla="val 10000"/>
          </a:avLst>
        </a:prstGeom>
        <a:solidFill>
          <a:srgbClr val="7030A0"/>
        </a:soli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a:effectLst>
                <a:outerShdw blurRad="38100" dist="38100" dir="2700000" algn="tl">
                  <a:srgbClr val="000000">
                    <a:alpha val="43137"/>
                  </a:srgbClr>
                </a:outerShdw>
              </a:effectLst>
            </a:rPr>
            <a:t>Activities</a:t>
          </a:r>
          <a:endParaRPr lang="es-ES" sz="1400" b="1" kern="1200" dirty="0">
            <a:effectLst>
              <a:outerShdw blurRad="38100" dist="38100" dir="2700000" algn="tl">
                <a:srgbClr val="000000">
                  <a:alpha val="43137"/>
                </a:srgbClr>
              </a:outerShdw>
            </a:effectLst>
          </a:endParaRPr>
        </a:p>
      </dsp:txBody>
      <dsp:txXfrm>
        <a:off x="85576" y="1287783"/>
        <a:ext cx="865427" cy="419657"/>
      </dsp:txXfrm>
    </dsp:sp>
    <dsp:sp modelId="{3EFBF03B-1C74-40D4-ADB3-F4E4258E38E0}">
      <dsp:nvSpPr>
        <dsp:cNvPr id="0" name=""/>
        <dsp:cNvSpPr/>
      </dsp:nvSpPr>
      <dsp:spPr>
        <a:xfrm rot="18000000">
          <a:off x="654183" y="782430"/>
          <a:ext cx="463957" cy="156019"/>
        </a:xfrm>
        <a:prstGeom prst="rightArrow">
          <a:avLst/>
        </a:prstGeom>
        <a:solidFill>
          <a:srgbClr val="7030A0"/>
        </a:solidFill>
        <a:ln>
          <a:noFill/>
        </a:ln>
        <a:effectLst>
          <a:outerShdw blurRad="63500" sx="102000" sy="102000" algn="ctr" rotWithShape="0">
            <a:prstClr val="black">
              <a:alpha val="4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ES" sz="600" b="1" kern="1200">
            <a:effectLst>
              <a:outerShdw blurRad="38100" dist="38100" dir="2700000" algn="tl">
                <a:srgbClr val="000000">
                  <a:alpha val="43137"/>
                </a:srgbClr>
              </a:outerShdw>
            </a:effectLst>
          </a:endParaRPr>
        </a:p>
      </dsp:txBody>
      <dsp:txXfrm>
        <a:off x="700989" y="813634"/>
        <a:ext cx="370345" cy="936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C98D1-4D48-47F0-A930-A2748C1D0D6D}">
      <dsp:nvSpPr>
        <dsp:cNvPr id="0" name=""/>
        <dsp:cNvSpPr/>
      </dsp:nvSpPr>
      <dsp:spPr>
        <a:xfrm>
          <a:off x="168139" y="121772"/>
          <a:ext cx="2670924" cy="1387670"/>
        </a:xfrm>
        <a:prstGeom prst="rect">
          <a:avLst/>
        </a:prstGeom>
        <a:solidFill>
          <a:schemeClr val="lt1">
            <a:hueOff val="0"/>
            <a:satOff val="0"/>
            <a:lumOff val="0"/>
          </a:schemeClr>
        </a:solidFill>
        <a:ln w="190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5346" tIns="76200" rIns="76200" bIns="76200" numCol="1" spcCol="1270" anchor="ctr" anchorCtr="0">
          <a:noAutofit/>
        </a:bodyPr>
        <a:lstStyle/>
        <a:p>
          <a:pPr lvl="0" algn="l" defTabSz="889000">
            <a:lnSpc>
              <a:spcPct val="90000"/>
            </a:lnSpc>
            <a:spcBef>
              <a:spcPct val="0"/>
            </a:spcBef>
            <a:spcAft>
              <a:spcPct val="35000"/>
            </a:spcAft>
          </a:pPr>
          <a:r>
            <a:rPr lang="es-ES" sz="2000" b="1" kern="1200">
              <a:solidFill>
                <a:srgbClr val="B88800"/>
              </a:solidFill>
            </a:rPr>
            <a:t>Gifts:</a:t>
          </a:r>
          <a:r>
            <a:rPr lang="es-ES" sz="2000" b="1" kern="1200"/>
            <a:t> </a:t>
          </a:r>
          <a:r>
            <a:rPr lang="en-US" sz="2000" b="1" kern="1200"/>
            <a:t>Special skills (e.g. teaching with ease)</a:t>
          </a:r>
          <a:endParaRPr lang="es-ES" sz="2000" b="1" kern="1200" dirty="0"/>
        </a:p>
      </dsp:txBody>
      <dsp:txXfrm>
        <a:off x="168139" y="121772"/>
        <a:ext cx="2670924" cy="1387670"/>
      </dsp:txXfrm>
    </dsp:sp>
    <dsp:sp modelId="{1CF50891-4230-4891-A074-AB1FB0E39791}">
      <dsp:nvSpPr>
        <dsp:cNvPr id="0" name=""/>
        <dsp:cNvSpPr/>
      </dsp:nvSpPr>
      <dsp:spPr>
        <a:xfrm>
          <a:off x="30666" y="277713"/>
          <a:ext cx="584264" cy="876396"/>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b="543"/>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A81BD56-8202-46C3-9A3B-32E7B8177101}">
      <dsp:nvSpPr>
        <dsp:cNvPr id="0" name=""/>
        <dsp:cNvSpPr/>
      </dsp:nvSpPr>
      <dsp:spPr>
        <a:xfrm>
          <a:off x="3154087" y="126998"/>
          <a:ext cx="2669237" cy="1377218"/>
        </a:xfrm>
        <a:prstGeom prst="rect">
          <a:avLst/>
        </a:prstGeom>
        <a:solidFill>
          <a:schemeClr val="lt1">
            <a:hueOff val="0"/>
            <a:satOff val="0"/>
            <a:lumOff val="0"/>
          </a:schemeClr>
        </a:solidFill>
        <a:ln w="190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4989" tIns="76200" rIns="76200" bIns="76200" numCol="1" spcCol="1270" anchor="ctr" anchorCtr="0">
          <a:noAutofit/>
        </a:bodyPr>
        <a:lstStyle/>
        <a:p>
          <a:pPr lvl="0" algn="l" defTabSz="889000">
            <a:lnSpc>
              <a:spcPct val="90000"/>
            </a:lnSpc>
            <a:spcBef>
              <a:spcPct val="0"/>
            </a:spcBef>
            <a:spcAft>
              <a:spcPct val="35000"/>
            </a:spcAft>
          </a:pPr>
          <a:r>
            <a:rPr lang="es-ES" sz="2000" b="1" kern="1200">
              <a:solidFill>
                <a:srgbClr val="00863D"/>
              </a:solidFill>
            </a:rPr>
            <a:t>Ministries:</a:t>
          </a:r>
          <a:r>
            <a:rPr lang="es-ES" sz="2000" b="1" kern="1200"/>
            <a:t> </a:t>
          </a:r>
          <a:r>
            <a:rPr lang="en-US" sz="2000" b="1" kern="1200"/>
            <a:t>General fields of service (e.g. Sabbath School)</a:t>
          </a:r>
          <a:endParaRPr lang="es-ES" sz="2000" b="1" kern="1200" dirty="0"/>
        </a:p>
      </dsp:txBody>
      <dsp:txXfrm>
        <a:off x="3154087" y="126998"/>
        <a:ext cx="2669237" cy="1377218"/>
      </dsp:txXfrm>
    </dsp:sp>
    <dsp:sp modelId="{B2B0E81D-4445-4A85-8E5A-24559D1C5559}">
      <dsp:nvSpPr>
        <dsp:cNvPr id="0" name=""/>
        <dsp:cNvSpPr/>
      </dsp:nvSpPr>
      <dsp:spPr>
        <a:xfrm>
          <a:off x="2894810" y="461857"/>
          <a:ext cx="583895" cy="508234"/>
        </a:xfrm>
        <a:prstGeom prst="rect">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2DEF651-5F43-499A-B874-A00B6B3798BF}">
      <dsp:nvSpPr>
        <dsp:cNvPr id="0" name=""/>
        <dsp:cNvSpPr/>
      </dsp:nvSpPr>
      <dsp:spPr>
        <a:xfrm>
          <a:off x="6056881" y="153494"/>
          <a:ext cx="2821305" cy="1324227"/>
        </a:xfrm>
        <a:prstGeom prst="rect">
          <a:avLst/>
        </a:prstGeom>
        <a:solidFill>
          <a:schemeClr val="lt1">
            <a:hueOff val="0"/>
            <a:satOff val="0"/>
            <a:lumOff val="0"/>
          </a:schemeClr>
        </a:solidFill>
        <a:ln w="19050" cap="flat" cmpd="sng" algn="ctr">
          <a:solidFill>
            <a:srgbClr val="00206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2848" tIns="76200" rIns="76200" bIns="76200" numCol="1" spcCol="1270" anchor="ctr" anchorCtr="0">
          <a:noAutofit/>
        </a:bodyPr>
        <a:lstStyle/>
        <a:p>
          <a:pPr lvl="0" algn="l" defTabSz="889000">
            <a:lnSpc>
              <a:spcPct val="90000"/>
            </a:lnSpc>
            <a:spcBef>
              <a:spcPct val="0"/>
            </a:spcBef>
            <a:spcAft>
              <a:spcPct val="35000"/>
            </a:spcAft>
          </a:pPr>
          <a:r>
            <a:rPr lang="es-ES" sz="2000" b="1" kern="1200">
              <a:solidFill>
                <a:srgbClr val="7030A0"/>
              </a:solidFill>
            </a:rPr>
            <a:t>Activities: </a:t>
          </a:r>
          <a:r>
            <a:rPr lang="en-US" sz="2000" b="1" kern="1200"/>
            <a:t>Specific events (e.g. leading a Sabbath School class)</a:t>
          </a:r>
          <a:endParaRPr lang="es-ES" sz="2000" b="1" kern="1200" dirty="0"/>
        </a:p>
      </dsp:txBody>
      <dsp:txXfrm>
        <a:off x="6056881" y="153494"/>
        <a:ext cx="2821305" cy="1324227"/>
      </dsp:txXfrm>
    </dsp:sp>
    <dsp:sp modelId="{3EA4E533-35B0-4BA3-A5D7-1791F656A55D}">
      <dsp:nvSpPr>
        <dsp:cNvPr id="0" name=""/>
        <dsp:cNvSpPr/>
      </dsp:nvSpPr>
      <dsp:spPr>
        <a:xfrm>
          <a:off x="5896521" y="280089"/>
          <a:ext cx="581683" cy="872525"/>
        </a:xfrm>
        <a:prstGeom prst="rect">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9A7BCEB-FB00-44CD-91CB-A057578FE8A2}" type="datetimeFigureOut">
              <a:rPr lang="es-ES" smtClean="0"/>
              <a:t>06/08/2020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235466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9A7BCEB-FB00-44CD-91CB-A057578FE8A2}" type="datetimeFigureOut">
              <a:rPr lang="es-ES" smtClean="0"/>
              <a:t>06/08/2020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313009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9A7BCEB-FB00-44CD-91CB-A057578FE8A2}" type="datetimeFigureOut">
              <a:rPr lang="es-ES" smtClean="0"/>
              <a:t>06/08/2020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278336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9A7BCEB-FB00-44CD-91CB-A057578FE8A2}" type="datetimeFigureOut">
              <a:rPr lang="es-ES" smtClean="0"/>
              <a:t>06/08/2020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401768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9A7BCEB-FB00-44CD-91CB-A057578FE8A2}" type="datetimeFigureOut">
              <a:rPr lang="es-ES" smtClean="0"/>
              <a:t>06/08/2020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17449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9A7BCEB-FB00-44CD-91CB-A057578FE8A2}" type="datetimeFigureOut">
              <a:rPr lang="es-ES" smtClean="0"/>
              <a:t>06/08/2020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118657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A7BCEB-FB00-44CD-91CB-A057578FE8A2}" type="datetimeFigureOut">
              <a:rPr lang="es-ES" smtClean="0"/>
              <a:t>06/08/2020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413907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9A7BCEB-FB00-44CD-91CB-A057578FE8A2}" type="datetimeFigureOut">
              <a:rPr lang="es-ES" smtClean="0"/>
              <a:t>06/08/2020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303035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9A7BCEB-FB00-44CD-91CB-A057578FE8A2}" type="datetimeFigureOut">
              <a:rPr lang="es-ES" smtClean="0"/>
              <a:t>06/08/2020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333631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9A7BCEB-FB00-44CD-91CB-A057578FE8A2}" type="datetimeFigureOut">
              <a:rPr lang="es-ES" smtClean="0"/>
              <a:t>06/08/2020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219274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9A7BCEB-FB00-44CD-91CB-A057578FE8A2}" type="datetimeFigureOut">
              <a:rPr lang="es-ES" smtClean="0"/>
              <a:t>06/08/2020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66BFEFE-FE02-49CC-9EF5-A5F855FF92B3}" type="slidenum">
              <a:rPr lang="es-ES" smtClean="0"/>
              <a:t>‹#›</a:t>
            </a:fld>
            <a:endParaRPr lang="es-ES"/>
          </a:p>
        </p:txBody>
      </p:sp>
    </p:spTree>
    <p:extLst>
      <p:ext uri="{BB962C8B-B14F-4D97-AF65-F5344CB8AC3E}">
        <p14:creationId xmlns:p14="http://schemas.microsoft.com/office/powerpoint/2010/main" val="53487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41518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30491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19232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76488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8" name="Footer Placeholder 7"/>
          <p:cNvSpPr>
            <a:spLocks noGrp="1"/>
          </p:cNvSpPr>
          <p:nvPr>
            <p:ph type="ftr" sz="quarter" idx="11"/>
          </p:nvPr>
        </p:nvSpPr>
        <p:spPr/>
        <p:txBody>
          <a:bodyPr/>
          <a:lstStyle/>
          <a:p>
            <a:endParaRPr lang="es-ES">
              <a:solidFill>
                <a:prstClr val="black">
                  <a:tint val="75000"/>
                </a:prstClr>
              </a:solidFill>
            </a:endParaRPr>
          </a:p>
        </p:txBody>
      </p:sp>
      <p:sp>
        <p:nvSpPr>
          <p:cNvPr id="9" name="Slide Number Placeholder 8"/>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62204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4" name="Footer Placeholder 3"/>
          <p:cNvSpPr>
            <a:spLocks noGrp="1"/>
          </p:cNvSpPr>
          <p:nvPr>
            <p:ph type="ftr" sz="quarter" idx="11"/>
          </p:nvPr>
        </p:nvSpPr>
        <p:spPr/>
        <p:txBody>
          <a:bodyPr/>
          <a:lstStyle/>
          <a:p>
            <a:endParaRPr lang="es-ES">
              <a:solidFill>
                <a:prstClr val="black">
                  <a:tint val="75000"/>
                </a:prstClr>
              </a:solidFill>
            </a:endParaRPr>
          </a:p>
        </p:txBody>
      </p:sp>
      <p:sp>
        <p:nvSpPr>
          <p:cNvPr id="5" name="Slide Number Placeholder 4"/>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08092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3" name="Footer Placeholder 2"/>
          <p:cNvSpPr>
            <a:spLocks noGrp="1"/>
          </p:cNvSpPr>
          <p:nvPr>
            <p:ph type="ftr" sz="quarter" idx="11"/>
          </p:nvPr>
        </p:nvSpPr>
        <p:spPr/>
        <p:txBody>
          <a:bodyPr/>
          <a:lstStyle/>
          <a:p>
            <a:endParaRPr lang="es-ES">
              <a:solidFill>
                <a:prstClr val="black">
                  <a:tint val="75000"/>
                </a:prstClr>
              </a:solidFill>
            </a:endParaRPr>
          </a:p>
        </p:txBody>
      </p:sp>
      <p:sp>
        <p:nvSpPr>
          <p:cNvPr id="4" name="Slide Number Placeholder 3"/>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18597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81973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71332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87572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36145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999371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70624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38951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107832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521994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329249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875076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06316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48372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41590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06/08/2020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03876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A7BCEB-FB00-44CD-91CB-A057578FE8A2}" type="datetimeFigureOut">
              <a:rPr lang="es-ES" smtClean="0"/>
              <a:t>06/08/2020</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6BFEFE-FE02-49CC-9EF5-A5F855FF92B3}" type="slidenum">
              <a:rPr lang="es-ES" smtClean="0"/>
              <a:t>‹#›</a:t>
            </a:fld>
            <a:endParaRPr lang="es-ES"/>
          </a:p>
        </p:txBody>
      </p:sp>
    </p:spTree>
    <p:extLst>
      <p:ext uri="{BB962C8B-B14F-4D97-AF65-F5344CB8AC3E}">
        <p14:creationId xmlns:p14="http://schemas.microsoft.com/office/powerpoint/2010/main" val="695846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382C3-FC61-48B6-8B39-31E0079E5203}" type="datetimeFigureOut">
              <a:rPr lang="es-ES" smtClean="0">
                <a:solidFill>
                  <a:prstClr val="black">
                    <a:tint val="75000"/>
                  </a:prstClr>
                </a:solidFill>
              </a:rPr>
              <a:pPr/>
              <a:t>06/08/2020</a:t>
            </a:fld>
            <a:endParaRPr lang="es-E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774900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48012BA-8015-4B38-9B10-79D139CEC996}" type="datetimeFigureOut">
              <a:rPr lang="es-ES" smtClean="0">
                <a:solidFill>
                  <a:prstClr val="black">
                    <a:tint val="75000"/>
                  </a:prstClr>
                </a:solidFill>
              </a:rPr>
              <a:pPr defTabSz="914400"/>
              <a:t>06/08/2020</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E078973-C02C-4187-9A5A-91CE816710FE}" type="slidenum">
              <a:rPr lang="es-ES" smtClean="0">
                <a:solidFill>
                  <a:prstClr val="black">
                    <a:tint val="75000"/>
                  </a:prstClr>
                </a:solidFill>
              </a:rPr>
              <a:pPr defTabSz="914400"/>
              <a:t>‹#›</a:t>
            </a:fld>
            <a:endParaRPr lang="es-ES">
              <a:solidFill>
                <a:prstClr val="black">
                  <a:tint val="75000"/>
                </a:prstClr>
              </a:solidFill>
            </a:endParaRPr>
          </a:p>
        </p:txBody>
      </p:sp>
    </p:spTree>
    <p:extLst>
      <p:ext uri="{BB962C8B-B14F-4D97-AF65-F5344CB8AC3E}">
        <p14:creationId xmlns:p14="http://schemas.microsoft.com/office/powerpoint/2010/main" val="18508868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25.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26.png"/><Relationship Id="rId9" Type="http://schemas.microsoft.com/office/2007/relationships/diagramDrawing" Target="../diagrams/drawing1.xml"/><Relationship Id="rId14"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fustero.es/index_en.php" TargetMode="External"/><Relationship Id="rId2" Type="http://schemas.openxmlformats.org/officeDocument/2006/relationships/image" Target="../media/image40.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95E7BD92-3631-47D6-BBED-BFDE3C68CA5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18071" y="0"/>
            <a:ext cx="5525930" cy="6858000"/>
          </a:xfrm>
          <a:prstGeom prst="rect">
            <a:avLst/>
          </a:prstGeom>
        </p:spPr>
      </p:pic>
      <p:pic>
        <p:nvPicPr>
          <p:cNvPr id="12" name="Imagen 11">
            <a:extLst>
              <a:ext uri="{FF2B5EF4-FFF2-40B4-BE49-F238E27FC236}">
                <a16:creationId xmlns="" xmlns:a16="http://schemas.microsoft.com/office/drawing/2014/main" id="{A2A7F271-74B0-472E-851C-140CD4C856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112" y="154577"/>
            <a:ext cx="3380820" cy="4095206"/>
          </a:xfrm>
          <a:prstGeom prst="rect">
            <a:avLst/>
          </a:prstGeom>
          <a:ln w="38100" cap="sq">
            <a:solidFill>
              <a:srgbClr val="F18232"/>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 xmlns:a16="http://schemas.microsoft.com/office/drawing/2014/main" id="{273242D6-674A-493D-AC7B-7A10FFD98AE8}"/>
              </a:ext>
            </a:extLst>
          </p:cNvPr>
          <p:cNvSpPr txBox="1"/>
          <p:nvPr/>
        </p:nvSpPr>
        <p:spPr>
          <a:xfrm>
            <a:off x="233464" y="4596769"/>
            <a:ext cx="3700115" cy="144655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s-ES" sz="4400" b="1">
                <a:ln/>
                <a:solidFill>
                  <a:schemeClr val="accent4"/>
                </a:solidFill>
                <a:effectLst>
                  <a:outerShdw blurRad="50800" dist="38100" dir="2700000" algn="tl" rotWithShape="0">
                    <a:srgbClr val="00B0F0">
                      <a:alpha val="40000"/>
                    </a:srgbClr>
                  </a:outerShdw>
                </a:effectLst>
              </a:rPr>
              <a:t>UNLIMITED POSSIBILITIES</a:t>
            </a:r>
            <a:endParaRPr lang="es-ES" sz="4400" b="1" dirty="0">
              <a:ln/>
              <a:solidFill>
                <a:schemeClr val="accent4"/>
              </a:solidFill>
              <a:effectLst>
                <a:outerShdw blurRad="50800" dist="38100" dir="2700000" algn="tl" rotWithShape="0">
                  <a:srgbClr val="00B0F0">
                    <a:alpha val="40000"/>
                  </a:srgbClr>
                </a:outerShdw>
              </a:effectLst>
            </a:endParaRPr>
          </a:p>
        </p:txBody>
      </p:sp>
      <p:sp>
        <p:nvSpPr>
          <p:cNvPr id="5" name="CuadroTexto 4">
            <a:extLst>
              <a:ext uri="{FF2B5EF4-FFF2-40B4-BE49-F238E27FC236}">
                <a16:creationId xmlns="" xmlns:a16="http://schemas.microsoft.com/office/drawing/2014/main" id="{DD1B75EA-1C4F-48AC-848A-07B26F63DC24}"/>
              </a:ext>
            </a:extLst>
          </p:cNvPr>
          <p:cNvSpPr txBox="1"/>
          <p:nvPr/>
        </p:nvSpPr>
        <p:spPr>
          <a:xfrm>
            <a:off x="686953" y="6390305"/>
            <a:ext cx="2793136" cy="369332"/>
          </a:xfrm>
          <a:prstGeom prst="rect">
            <a:avLst/>
          </a:prstGeom>
          <a:noFill/>
        </p:spPr>
        <p:txBody>
          <a:bodyPr wrap="none" rtlCol="0">
            <a:spAutoFit/>
          </a:bodyPr>
          <a:lstStyle/>
          <a:p>
            <a:pPr algn="ctr"/>
            <a:r>
              <a:rPr lang="es-ES" b="1">
                <a:solidFill>
                  <a:srgbClr val="294457"/>
                </a:solidFill>
              </a:rPr>
              <a:t>Lesson 6 for August 8, 2020</a:t>
            </a:r>
            <a:endParaRPr lang="es-ES" b="1" dirty="0">
              <a:solidFill>
                <a:srgbClr val="294457"/>
              </a:solidFill>
            </a:endParaRPr>
          </a:p>
        </p:txBody>
      </p:sp>
    </p:spTree>
    <p:extLst>
      <p:ext uri="{BB962C8B-B14F-4D97-AF65-F5344CB8AC3E}">
        <p14:creationId xmlns:p14="http://schemas.microsoft.com/office/powerpoint/2010/main" val="245621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 xmlns:a16="http://schemas.microsoft.com/office/drawing/2014/main" id="{A2A7F271-74B0-472E-851C-140CD4C856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0810" y="1380092"/>
            <a:ext cx="3380820" cy="4095206"/>
          </a:xfrm>
          <a:prstGeom prst="rect">
            <a:avLst/>
          </a:prstGeom>
          <a:ln w="38100" cap="sq">
            <a:solidFill>
              <a:srgbClr val="F18232"/>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 xmlns:a16="http://schemas.microsoft.com/office/drawing/2014/main" id="{273242D6-674A-493D-AC7B-7A10FFD98AE8}"/>
              </a:ext>
            </a:extLst>
          </p:cNvPr>
          <p:cNvSpPr txBox="1"/>
          <p:nvPr/>
        </p:nvSpPr>
        <p:spPr>
          <a:xfrm>
            <a:off x="4612074" y="1389579"/>
            <a:ext cx="3700115" cy="144655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s-ES" sz="4400" b="1" dirty="0">
                <a:ln/>
                <a:solidFill>
                  <a:schemeClr val="accent4"/>
                </a:solidFill>
                <a:effectLst>
                  <a:outerShdw blurRad="50800" dist="38100" dir="2700000" algn="tl" rotWithShape="0">
                    <a:srgbClr val="00B0F0">
                      <a:alpha val="40000"/>
                    </a:srgbClr>
                  </a:outerShdw>
                </a:effectLst>
              </a:rPr>
              <a:t>UNLIMITED POSSIBILITIES</a:t>
            </a:r>
          </a:p>
        </p:txBody>
      </p:sp>
      <p:sp>
        <p:nvSpPr>
          <p:cNvPr id="2" name="TextBox 1"/>
          <p:cNvSpPr txBox="1"/>
          <p:nvPr/>
        </p:nvSpPr>
        <p:spPr>
          <a:xfrm>
            <a:off x="4092498" y="154577"/>
            <a:ext cx="4739268" cy="369332"/>
          </a:xfrm>
          <a:prstGeom prst="rect">
            <a:avLst/>
          </a:prstGeom>
          <a:noFill/>
        </p:spPr>
        <p:txBody>
          <a:bodyPr wrap="square" rtlCol="0">
            <a:spAutoFit/>
          </a:bodyPr>
          <a:lstStyle/>
          <a:p>
            <a:r>
              <a:rPr lang="en-AU" dirty="0"/>
              <a:t> </a:t>
            </a:r>
          </a:p>
        </p:txBody>
      </p:sp>
      <p:sp>
        <p:nvSpPr>
          <p:cNvPr id="6" name="TextBox 5"/>
          <p:cNvSpPr txBox="1"/>
          <p:nvPr/>
        </p:nvSpPr>
        <p:spPr>
          <a:xfrm>
            <a:off x="4092498" y="154577"/>
            <a:ext cx="4739268" cy="954107"/>
          </a:xfrm>
          <a:prstGeom prst="rect">
            <a:avLst/>
          </a:prstGeom>
          <a:noFill/>
        </p:spPr>
        <p:txBody>
          <a:bodyPr wrap="square" rtlCol="0">
            <a:spAutoFit/>
          </a:bodyPr>
          <a:lstStyle/>
          <a:p>
            <a:pPr algn="ctr"/>
            <a:r>
              <a:rPr lang="en-US" sz="2800" b="1" dirty="0">
                <a:solidFill>
                  <a:srgbClr val="FF0000"/>
                </a:solidFill>
              </a:rPr>
              <a:t>Making Friends for God</a:t>
            </a:r>
          </a:p>
          <a:p>
            <a:pPr algn="ctr"/>
            <a:r>
              <a:rPr lang="en-US" sz="2800" b="1" dirty="0">
                <a:solidFill>
                  <a:srgbClr val="FF0000"/>
                </a:solidFill>
              </a:rPr>
              <a:t>The Joy of sharing His </a:t>
            </a:r>
            <a:r>
              <a:rPr lang="en-US" sz="2800" b="1" dirty="0" smtClean="0">
                <a:solidFill>
                  <a:srgbClr val="FF0000"/>
                </a:solidFill>
              </a:rPr>
              <a:t>Mission</a:t>
            </a:r>
            <a:endParaRPr lang="en-AU" dirty="0"/>
          </a:p>
        </p:txBody>
      </p:sp>
      <p:sp>
        <p:nvSpPr>
          <p:cNvPr id="7" name="TextBox 6"/>
          <p:cNvSpPr txBox="1"/>
          <p:nvPr/>
        </p:nvSpPr>
        <p:spPr>
          <a:xfrm>
            <a:off x="4817327" y="3041392"/>
            <a:ext cx="4594303" cy="523220"/>
          </a:xfrm>
          <a:prstGeom prst="rect">
            <a:avLst/>
          </a:prstGeom>
          <a:noFill/>
        </p:spPr>
        <p:txBody>
          <a:bodyPr wrap="square" rtlCol="0">
            <a:spAutoFit/>
          </a:bodyPr>
          <a:lstStyle/>
          <a:p>
            <a:r>
              <a:rPr lang="en-US" sz="2800" b="1" dirty="0">
                <a:solidFill>
                  <a:srgbClr val="00B050"/>
                </a:solidFill>
              </a:rPr>
              <a:t>About Spiritual </a:t>
            </a:r>
            <a:r>
              <a:rPr lang="en-US" sz="2800" b="1" dirty="0" smtClean="0">
                <a:solidFill>
                  <a:srgbClr val="00B050"/>
                </a:solidFill>
              </a:rPr>
              <a:t>Gifts</a:t>
            </a:r>
            <a:endParaRPr lang="en-AU" sz="2800" dirty="0"/>
          </a:p>
        </p:txBody>
      </p:sp>
      <p:sp>
        <p:nvSpPr>
          <p:cNvPr id="8" name="TextBox 7"/>
          <p:cNvSpPr txBox="1"/>
          <p:nvPr/>
        </p:nvSpPr>
        <p:spPr>
          <a:xfrm>
            <a:off x="4092498" y="3836020"/>
            <a:ext cx="4739268" cy="2877711"/>
          </a:xfrm>
          <a:prstGeom prst="rect">
            <a:avLst/>
          </a:prstGeom>
          <a:noFill/>
        </p:spPr>
        <p:txBody>
          <a:bodyPr wrap="square" rtlCol="0">
            <a:spAutoFit/>
          </a:bodyPr>
          <a:lstStyle/>
          <a:p>
            <a:pPr algn="ctr">
              <a:spcBef>
                <a:spcPts val="600"/>
              </a:spcBef>
            </a:pPr>
            <a:r>
              <a:rPr lang="es-ES" sz="2800" b="1" dirty="0">
                <a:solidFill>
                  <a:prstClr val="black"/>
                </a:solidFill>
                <a:latin typeface="Comic Sans MS" panose="030F0702030302020204" pitchFamily="66" charset="0"/>
              </a:rPr>
              <a:t>“</a:t>
            </a:r>
            <a:r>
              <a:rPr lang="en-US" sz="2800" b="1" dirty="0">
                <a:solidFill>
                  <a:prstClr val="black"/>
                </a:solidFill>
                <a:latin typeface="Comic Sans MS" panose="030F0702030302020204" pitchFamily="66" charset="0"/>
              </a:rPr>
              <a:t>But one and the same Spirit works all these things, distributing to each one individually as He wills</a:t>
            </a:r>
            <a:r>
              <a:rPr lang="es-ES" sz="2800" b="1" dirty="0">
                <a:solidFill>
                  <a:prstClr val="black"/>
                </a:solidFill>
                <a:latin typeface="Comic Sans MS" panose="030F0702030302020204" pitchFamily="66" charset="0"/>
              </a:rPr>
              <a:t>”</a:t>
            </a:r>
          </a:p>
          <a:p>
            <a:pPr algn="ctr">
              <a:spcBef>
                <a:spcPts val="600"/>
              </a:spcBef>
            </a:pPr>
            <a:r>
              <a:rPr lang="es-ES" b="1" dirty="0">
                <a:solidFill>
                  <a:prstClr val="black"/>
                </a:solidFill>
                <a:latin typeface="Comic Sans MS" panose="030F0702030302020204" pitchFamily="66" charset="0"/>
              </a:rPr>
              <a:t>(</a:t>
            </a:r>
            <a:r>
              <a:rPr lang="es-ES" b="1" dirty="0" err="1">
                <a:solidFill>
                  <a:prstClr val="black"/>
                </a:solidFill>
                <a:latin typeface="Comic Sans MS" panose="030F0702030302020204" pitchFamily="66" charset="0"/>
              </a:rPr>
              <a:t>Corinthians</a:t>
            </a:r>
            <a:r>
              <a:rPr lang="es-ES" b="1" dirty="0">
                <a:solidFill>
                  <a:prstClr val="black"/>
                </a:solidFill>
                <a:latin typeface="Comic Sans MS" panose="030F0702030302020204" pitchFamily="66" charset="0"/>
              </a:rPr>
              <a:t> 12:11 NKJV)</a:t>
            </a:r>
          </a:p>
          <a:p>
            <a:endParaRPr lang="en-AU" dirty="0"/>
          </a:p>
        </p:txBody>
      </p:sp>
    </p:spTree>
    <p:extLst>
      <p:ext uri="{BB962C8B-B14F-4D97-AF65-F5344CB8AC3E}">
        <p14:creationId xmlns:p14="http://schemas.microsoft.com/office/powerpoint/2010/main" val="224829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624468" y="802889"/>
            <a:ext cx="7437863" cy="6217087"/>
          </a:xfrm>
          <a:prstGeom prst="rect">
            <a:avLst/>
          </a:prstGeom>
          <a:noFill/>
        </p:spPr>
        <p:txBody>
          <a:bodyPr wrap="square" rtlCol="0">
            <a:spAutoFit/>
          </a:bodyPr>
          <a:lstStyle/>
          <a:p>
            <a:r>
              <a:rPr lang="en-AU" sz="2000" b="1" dirty="0"/>
              <a:t>Heavenly intelligences are waiting to co-operate with human instrumentalities, that they may reveal to the world what human beings may become, and what, through union with the Divine, may be accomplished for the saving of souls that are ready to perish. </a:t>
            </a:r>
            <a:endParaRPr lang="en-AU" sz="2000" b="1" dirty="0" smtClean="0"/>
          </a:p>
          <a:p>
            <a:endParaRPr lang="en-AU" sz="2000" b="1" dirty="0" smtClean="0"/>
          </a:p>
          <a:p>
            <a:r>
              <a:rPr lang="en-AU" sz="2000" b="1" dirty="0" smtClean="0"/>
              <a:t>There </a:t>
            </a:r>
            <a:r>
              <a:rPr lang="en-AU" sz="2000" b="1" dirty="0"/>
              <a:t>is no limit to the usefulness of one who, putting self aside, makes room for the working of the Holy Spirit upon his heart and lives a life wholly consecrated to God. </a:t>
            </a:r>
            <a:endParaRPr lang="en-AU" sz="2000" b="1" dirty="0" smtClean="0"/>
          </a:p>
          <a:p>
            <a:endParaRPr lang="en-AU" sz="2000" b="1" dirty="0" smtClean="0"/>
          </a:p>
          <a:p>
            <a:r>
              <a:rPr lang="en-AU" sz="2000" b="1" dirty="0" smtClean="0"/>
              <a:t>All </a:t>
            </a:r>
            <a:r>
              <a:rPr lang="en-AU" sz="2000" b="1" dirty="0"/>
              <a:t>who consecrate body, soul, and spirit to His service will be constantly receiving a new endowment of physical, mental, and spiritual power. The inexhaustible supplies of heaven are at their command. Christ gives them the breath of His own Spirit, the life of His own life. The Holy Spirit puts forth its highest energies to work in mind and heart. Through the grace given us we may achieve victories that because of our own erroneous and preconceived opinions, our defects of character, our smallness of faith, have seemed impossible</a:t>
            </a:r>
            <a:r>
              <a:rPr lang="en-AU" sz="2000" b="1" dirty="0" smtClean="0"/>
              <a:t>.</a:t>
            </a:r>
          </a:p>
          <a:p>
            <a:r>
              <a:rPr lang="en-AU" sz="2000" dirty="0" smtClean="0"/>
              <a:t>—</a:t>
            </a:r>
            <a:r>
              <a:rPr lang="en-AU" sz="2000" dirty="0"/>
              <a:t>Ellen G. White, </a:t>
            </a:r>
            <a:r>
              <a:rPr lang="en-AU" sz="2000" i="1" dirty="0"/>
              <a:t>Ministry of </a:t>
            </a:r>
            <a:r>
              <a:rPr lang="en-AU" sz="2000" i="1" dirty="0" smtClean="0"/>
              <a:t>Healing</a:t>
            </a:r>
            <a:r>
              <a:rPr lang="en-AU" sz="2000" dirty="0" smtClean="0"/>
              <a:t> </a:t>
            </a:r>
            <a:r>
              <a:rPr lang="en-AU" sz="2000" dirty="0"/>
              <a:t>159.4. </a:t>
            </a:r>
            <a:r>
              <a:rPr lang="en-AU" sz="2000" dirty="0" smtClean="0"/>
              <a:t>	Compare </a:t>
            </a:r>
            <a:r>
              <a:rPr lang="en-AU" sz="2000" i="1" dirty="0" smtClean="0"/>
              <a:t>DA </a:t>
            </a:r>
            <a:r>
              <a:rPr lang="en-AU" sz="2000" dirty="0"/>
              <a:t>250-251.</a:t>
            </a:r>
          </a:p>
          <a:p>
            <a:endParaRPr lang="en-AU" dirty="0"/>
          </a:p>
        </p:txBody>
      </p:sp>
    </p:spTree>
    <p:extLst>
      <p:ext uri="{BB962C8B-B14F-4D97-AF65-F5344CB8AC3E}">
        <p14:creationId xmlns:p14="http://schemas.microsoft.com/office/powerpoint/2010/main" val="392178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 xmlns:a16="http://schemas.microsoft.com/office/drawing/2014/main" id="{4578F818-5F5A-4D53-A816-F95F470A5EEE}"/>
              </a:ext>
            </a:extLst>
          </p:cNvPr>
          <p:cNvSpPr txBox="1"/>
          <p:nvPr/>
        </p:nvSpPr>
        <p:spPr>
          <a:xfrm>
            <a:off x="2825933" y="1540701"/>
            <a:ext cx="6213564" cy="2015936"/>
          </a:xfrm>
          <a:prstGeom prst="rect">
            <a:avLst/>
          </a:prstGeom>
          <a:solidFill>
            <a:srgbClr val="CCD4A6">
              <a:alpha val="68000"/>
            </a:srgbClr>
          </a:solidFill>
          <a:effectLst>
            <a:softEdge rad="63500"/>
          </a:effectLst>
        </p:spPr>
        <p:txBody>
          <a:bodyPr wrap="square" rtlCol="0">
            <a:spAutoFit/>
          </a:bodyPr>
          <a:lstStyle/>
          <a:p>
            <a:pPr>
              <a:spcBef>
                <a:spcPts val="600"/>
              </a:spcBef>
            </a:pPr>
            <a:r>
              <a:rPr lang="en-US" sz="2000" b="1"/>
              <a:t>Jesus not only commissioned us to preach the Gospel throughout the world, but He also gave us gifts which empower us to fulfill that mission.</a:t>
            </a:r>
            <a:endParaRPr lang="es-ES" sz="2000" b="1" dirty="0"/>
          </a:p>
          <a:p>
            <a:pPr>
              <a:spcBef>
                <a:spcPts val="600"/>
              </a:spcBef>
            </a:pPr>
            <a:r>
              <a:rPr lang="en-US" sz="2000" b="1"/>
              <a:t>Spiritual gifts are divinely bestowed qualities given by the Holy Spirit specifically to build the body of Christ and enable believers to be effective witnesses in the world.</a:t>
            </a:r>
            <a:endParaRPr lang="es-ES" sz="2000" b="1" dirty="0"/>
          </a:p>
        </p:txBody>
      </p:sp>
      <p:pic>
        <p:nvPicPr>
          <p:cNvPr id="8" name="Imagen 7">
            <a:extLst>
              <a:ext uri="{FF2B5EF4-FFF2-40B4-BE49-F238E27FC236}">
                <a16:creationId xmlns="" xmlns:a16="http://schemas.microsoft.com/office/drawing/2014/main" id="{F7F41CCC-B583-4D4C-A70E-42B3D97A71B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86400" y="3724787"/>
            <a:ext cx="3657600" cy="3133213"/>
          </a:xfrm>
          <a:prstGeom prst="rect">
            <a:avLst/>
          </a:prstGeom>
        </p:spPr>
      </p:pic>
      <p:sp>
        <p:nvSpPr>
          <p:cNvPr id="4" name="CuadroTexto 3">
            <a:extLst>
              <a:ext uri="{FF2B5EF4-FFF2-40B4-BE49-F238E27FC236}">
                <a16:creationId xmlns="" xmlns:a16="http://schemas.microsoft.com/office/drawing/2014/main" id="{6AA5B073-B8B4-4E75-9DEC-770F5DF67D35}"/>
              </a:ext>
            </a:extLst>
          </p:cNvPr>
          <p:cNvSpPr txBox="1"/>
          <p:nvPr/>
        </p:nvSpPr>
        <p:spPr>
          <a:xfrm>
            <a:off x="1959622" y="4134444"/>
            <a:ext cx="3864427" cy="2246769"/>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400" b="1" dirty="0" err="1">
                <a:solidFill>
                  <a:srgbClr val="F61A71"/>
                </a:solidFill>
                <a:effectLst>
                  <a:outerShdw blurRad="38100" dist="38100" dir="2700000" algn="tl">
                    <a:schemeClr val="bg1">
                      <a:alpha val="85000"/>
                    </a:schemeClr>
                  </a:outerShdw>
                </a:effectLst>
              </a:rPr>
              <a:t>Who</a:t>
            </a:r>
            <a:r>
              <a:rPr lang="es-ES" sz="2400" b="1" dirty="0">
                <a:solidFill>
                  <a:srgbClr val="F61A71"/>
                </a:solidFill>
                <a:effectLst>
                  <a:outerShdw blurRad="38100" dist="38100" dir="2700000" algn="tl">
                    <a:schemeClr val="bg1">
                      <a:alpha val="85000"/>
                    </a:schemeClr>
                  </a:outerShdw>
                </a:effectLst>
              </a:rPr>
              <a:t> </a:t>
            </a:r>
            <a:r>
              <a:rPr lang="es-ES" sz="2400" b="1" dirty="0" err="1">
                <a:solidFill>
                  <a:srgbClr val="F61A71"/>
                </a:solidFill>
                <a:effectLst>
                  <a:outerShdw blurRad="38100" dist="38100" dir="2700000" algn="tl">
                    <a:schemeClr val="bg1">
                      <a:alpha val="85000"/>
                    </a:schemeClr>
                  </a:outerShdw>
                </a:effectLst>
              </a:rPr>
              <a:t>receives</a:t>
            </a:r>
            <a:r>
              <a:rPr lang="es-ES" sz="2400" b="1" dirty="0">
                <a:solidFill>
                  <a:srgbClr val="F61A71"/>
                </a:solidFill>
                <a:effectLst>
                  <a:outerShdw blurRad="38100" dist="38100" dir="2700000" algn="tl">
                    <a:schemeClr val="bg1">
                      <a:alpha val="85000"/>
                    </a:schemeClr>
                  </a:outerShdw>
                </a:effectLst>
              </a:rPr>
              <a:t> </a:t>
            </a:r>
            <a:r>
              <a:rPr lang="es-ES" sz="2400" b="1" dirty="0" err="1">
                <a:solidFill>
                  <a:srgbClr val="F61A71"/>
                </a:solidFill>
                <a:effectLst>
                  <a:outerShdw blurRad="38100" dist="38100" dir="2700000" algn="tl">
                    <a:schemeClr val="bg1">
                      <a:alpha val="85000"/>
                    </a:schemeClr>
                  </a:outerShdw>
                </a:effectLst>
              </a:rPr>
              <a:t>them</a:t>
            </a:r>
            <a:r>
              <a:rPr lang="es-ES" sz="2400" b="1" dirty="0">
                <a:solidFill>
                  <a:srgbClr val="F61A71"/>
                </a:solidFill>
                <a:effectLst>
                  <a:outerShdw blurRad="38100" dist="38100" dir="2700000" algn="tl">
                    <a:schemeClr val="bg1">
                      <a:alpha val="85000"/>
                    </a:schemeClr>
                  </a:outerShdw>
                </a:effectLst>
              </a:rPr>
              <a:t>?</a:t>
            </a:r>
          </a:p>
          <a:p>
            <a:pPr>
              <a:spcBef>
                <a:spcPts val="600"/>
              </a:spcBef>
            </a:pPr>
            <a:r>
              <a:rPr lang="es-ES" sz="2400" b="1" dirty="0" err="1">
                <a:solidFill>
                  <a:srgbClr val="F70BFE"/>
                </a:solidFill>
                <a:effectLst>
                  <a:outerShdw blurRad="38100" dist="38100" dir="2700000" algn="tl">
                    <a:schemeClr val="bg1">
                      <a:alpha val="85000"/>
                    </a:schemeClr>
                  </a:outerShdw>
                </a:effectLst>
              </a:rPr>
              <a:t>Who</a:t>
            </a:r>
            <a:r>
              <a:rPr lang="es-ES" sz="2400" b="1" dirty="0">
                <a:solidFill>
                  <a:srgbClr val="F70BFE"/>
                </a:solidFill>
                <a:effectLst>
                  <a:outerShdw blurRad="38100" dist="38100" dir="2700000" algn="tl">
                    <a:schemeClr val="bg1">
                      <a:alpha val="85000"/>
                    </a:schemeClr>
                  </a:outerShdw>
                </a:effectLst>
              </a:rPr>
              <a:t> </a:t>
            </a:r>
            <a:r>
              <a:rPr lang="es-ES" sz="2400" b="1" dirty="0" err="1">
                <a:solidFill>
                  <a:srgbClr val="F70BFE"/>
                </a:solidFill>
                <a:effectLst>
                  <a:outerShdw blurRad="38100" dist="38100" dir="2700000" algn="tl">
                    <a:schemeClr val="bg1">
                      <a:alpha val="85000"/>
                    </a:schemeClr>
                  </a:outerShdw>
                </a:effectLst>
              </a:rPr>
              <a:t>gives</a:t>
            </a:r>
            <a:r>
              <a:rPr lang="es-ES" sz="2400" b="1" dirty="0">
                <a:solidFill>
                  <a:srgbClr val="F70BFE"/>
                </a:solidFill>
                <a:effectLst>
                  <a:outerShdw blurRad="38100" dist="38100" dir="2700000" algn="tl">
                    <a:schemeClr val="bg1">
                      <a:alpha val="85000"/>
                    </a:schemeClr>
                  </a:outerShdw>
                </a:effectLst>
              </a:rPr>
              <a:t> </a:t>
            </a:r>
            <a:r>
              <a:rPr lang="es-ES" sz="2400" b="1" dirty="0" err="1">
                <a:solidFill>
                  <a:srgbClr val="F70BFE"/>
                </a:solidFill>
                <a:effectLst>
                  <a:outerShdw blurRad="38100" dist="38100" dir="2700000" algn="tl">
                    <a:schemeClr val="bg1">
                      <a:alpha val="85000"/>
                    </a:schemeClr>
                  </a:outerShdw>
                </a:effectLst>
              </a:rPr>
              <a:t>them</a:t>
            </a:r>
            <a:r>
              <a:rPr lang="es-ES" sz="2400" b="1" dirty="0">
                <a:solidFill>
                  <a:srgbClr val="F70BFE"/>
                </a:solidFill>
                <a:effectLst>
                  <a:outerShdw blurRad="38100" dist="38100" dir="2700000" algn="tl">
                    <a:schemeClr val="bg1">
                      <a:alpha val="85000"/>
                    </a:schemeClr>
                  </a:outerShdw>
                </a:effectLst>
              </a:rPr>
              <a:t>?</a:t>
            </a:r>
          </a:p>
          <a:p>
            <a:pPr>
              <a:spcBef>
                <a:spcPts val="600"/>
              </a:spcBef>
            </a:pPr>
            <a:r>
              <a:rPr lang="es-ES" sz="2400" b="1" dirty="0" err="1" smtClean="0">
                <a:solidFill>
                  <a:srgbClr val="A712F7"/>
                </a:solidFill>
                <a:effectLst>
                  <a:outerShdw blurRad="38100" dist="38100" dir="2700000" algn="tl">
                    <a:schemeClr val="bg1">
                      <a:alpha val="85000"/>
                    </a:schemeClr>
                  </a:outerShdw>
                </a:effectLst>
              </a:rPr>
              <a:t>What</a:t>
            </a:r>
            <a:r>
              <a:rPr lang="es-ES" sz="2400" b="1" dirty="0" smtClean="0">
                <a:solidFill>
                  <a:srgbClr val="A712F7"/>
                </a:solidFill>
                <a:effectLst>
                  <a:outerShdw blurRad="38100" dist="38100" dir="2700000" algn="tl">
                    <a:schemeClr val="bg1">
                      <a:alpha val="85000"/>
                    </a:schemeClr>
                  </a:outerShdw>
                </a:effectLst>
              </a:rPr>
              <a:t> </a:t>
            </a:r>
            <a:r>
              <a:rPr lang="es-ES" sz="2400" b="1" dirty="0" err="1" smtClean="0">
                <a:solidFill>
                  <a:srgbClr val="A712F7"/>
                </a:solidFill>
                <a:effectLst>
                  <a:outerShdw blurRad="38100" dist="38100" dir="2700000" algn="tl">
                    <a:schemeClr val="bg1">
                      <a:alpha val="85000"/>
                    </a:schemeClr>
                  </a:outerShdw>
                </a:effectLst>
              </a:rPr>
              <a:t>is</a:t>
            </a:r>
            <a:r>
              <a:rPr lang="es-ES" sz="2400" b="1" dirty="0" smtClean="0">
                <a:solidFill>
                  <a:srgbClr val="A712F7"/>
                </a:solidFill>
                <a:effectLst>
                  <a:outerShdw blurRad="38100" dist="38100" dir="2700000" algn="tl">
                    <a:schemeClr val="bg1">
                      <a:alpha val="85000"/>
                    </a:schemeClr>
                  </a:outerShdw>
                </a:effectLst>
              </a:rPr>
              <a:t> </a:t>
            </a:r>
            <a:r>
              <a:rPr lang="es-ES" sz="2400" b="1" dirty="0" err="1">
                <a:solidFill>
                  <a:srgbClr val="A712F7"/>
                </a:solidFill>
                <a:effectLst>
                  <a:outerShdw blurRad="38100" dist="38100" dir="2700000" algn="tl">
                    <a:schemeClr val="bg1">
                      <a:alpha val="85000"/>
                    </a:schemeClr>
                  </a:outerShdw>
                </a:effectLst>
              </a:rPr>
              <a:t>their</a:t>
            </a:r>
            <a:r>
              <a:rPr lang="es-ES" sz="2400" b="1" dirty="0">
                <a:solidFill>
                  <a:srgbClr val="A712F7"/>
                </a:solidFill>
                <a:effectLst>
                  <a:outerShdw blurRad="38100" dist="38100" dir="2700000" algn="tl">
                    <a:schemeClr val="bg1">
                      <a:alpha val="85000"/>
                    </a:schemeClr>
                  </a:outerShdw>
                </a:effectLst>
              </a:rPr>
              <a:t> </a:t>
            </a:r>
            <a:r>
              <a:rPr lang="es-ES" sz="2400" b="1" dirty="0" err="1">
                <a:solidFill>
                  <a:srgbClr val="A712F7"/>
                </a:solidFill>
                <a:effectLst>
                  <a:outerShdw blurRad="38100" dist="38100" dir="2700000" algn="tl">
                    <a:schemeClr val="bg1">
                      <a:alpha val="85000"/>
                    </a:schemeClr>
                  </a:outerShdw>
                </a:effectLst>
              </a:rPr>
              <a:t>purpose</a:t>
            </a:r>
            <a:r>
              <a:rPr lang="es-ES" sz="2400" b="1" dirty="0">
                <a:solidFill>
                  <a:srgbClr val="A712F7"/>
                </a:solidFill>
                <a:effectLst>
                  <a:outerShdw blurRad="38100" dist="38100" dir="2700000" algn="tl">
                    <a:schemeClr val="bg1">
                      <a:alpha val="85000"/>
                    </a:schemeClr>
                  </a:outerShdw>
                </a:effectLst>
              </a:rPr>
              <a:t>?</a:t>
            </a:r>
          </a:p>
          <a:p>
            <a:pPr>
              <a:spcBef>
                <a:spcPts val="600"/>
              </a:spcBef>
            </a:pPr>
            <a:r>
              <a:rPr lang="en-US" sz="2400" b="1" dirty="0">
                <a:solidFill>
                  <a:srgbClr val="6634D4"/>
                </a:solidFill>
                <a:effectLst>
                  <a:outerShdw blurRad="38100" dist="38100" dir="2700000" algn="tl">
                    <a:schemeClr val="bg1">
                      <a:alpha val="85000"/>
                    </a:schemeClr>
                  </a:outerShdw>
                </a:effectLst>
              </a:rPr>
              <a:t>How can I know my gifts?</a:t>
            </a:r>
            <a:endParaRPr lang="es-ES" sz="2400" b="1" dirty="0">
              <a:solidFill>
                <a:srgbClr val="6634D4"/>
              </a:solidFill>
              <a:effectLst>
                <a:outerShdw blurRad="38100" dist="38100" dir="2700000" algn="tl">
                  <a:schemeClr val="bg1">
                    <a:alpha val="85000"/>
                  </a:schemeClr>
                </a:outerShdw>
              </a:effectLst>
            </a:endParaRPr>
          </a:p>
          <a:p>
            <a:pPr>
              <a:spcBef>
                <a:spcPts val="600"/>
              </a:spcBef>
            </a:pPr>
            <a:r>
              <a:rPr lang="en-US" sz="2400" b="1" dirty="0">
                <a:solidFill>
                  <a:srgbClr val="2C6EDF"/>
                </a:solidFill>
                <a:effectLst>
                  <a:outerShdw blurRad="38100" dist="38100" dir="2700000" algn="tl">
                    <a:schemeClr val="bg1">
                      <a:alpha val="85000"/>
                    </a:schemeClr>
                  </a:outerShdw>
                </a:effectLst>
              </a:rPr>
              <a:t>How can my gifts grow?</a:t>
            </a:r>
            <a:endParaRPr lang="es-ES" sz="2400" b="1" dirty="0">
              <a:solidFill>
                <a:srgbClr val="2C6EDF"/>
              </a:solidFill>
              <a:effectLst>
                <a:outerShdw blurRad="38100" dist="38100" dir="2700000" algn="tl">
                  <a:schemeClr val="bg1">
                    <a:alpha val="85000"/>
                  </a:schemeClr>
                </a:outerShdw>
              </a:effectLst>
            </a:endParaRPr>
          </a:p>
        </p:txBody>
      </p:sp>
      <p:pic>
        <p:nvPicPr>
          <p:cNvPr id="22" name="Imagen 21">
            <a:extLst>
              <a:ext uri="{FF2B5EF4-FFF2-40B4-BE49-F238E27FC236}">
                <a16:creationId xmlns="" xmlns:a16="http://schemas.microsoft.com/office/drawing/2014/main" id="{E0940E1D-0A19-428D-B6B6-43DA3B414D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3639" y="6051285"/>
            <a:ext cx="524693" cy="217714"/>
          </a:xfrm>
          <a:prstGeom prst="rect">
            <a:avLst/>
          </a:prstGeom>
          <a:effectLst>
            <a:outerShdw blurRad="50800" dist="38100" dir="2700000" algn="tl" rotWithShape="0">
              <a:prstClr val="black">
                <a:alpha val="40000"/>
              </a:prstClr>
            </a:outerShdw>
          </a:effectLst>
        </p:spPr>
      </p:pic>
      <p:pic>
        <p:nvPicPr>
          <p:cNvPr id="24" name="Imagen 23">
            <a:extLst>
              <a:ext uri="{FF2B5EF4-FFF2-40B4-BE49-F238E27FC236}">
                <a16:creationId xmlns="" xmlns:a16="http://schemas.microsoft.com/office/drawing/2014/main" id="{2F551463-0862-4405-915E-895060F109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43639" y="5607434"/>
            <a:ext cx="524693" cy="217714"/>
          </a:xfrm>
          <a:prstGeom prst="rect">
            <a:avLst/>
          </a:prstGeom>
          <a:effectLst>
            <a:outerShdw blurRad="50800" dist="38100" dir="2700000" algn="tl" rotWithShape="0">
              <a:prstClr val="black">
                <a:alpha val="40000"/>
              </a:prstClr>
            </a:outerShdw>
          </a:effectLst>
        </p:spPr>
      </p:pic>
      <p:pic>
        <p:nvPicPr>
          <p:cNvPr id="26" name="Imagen 25">
            <a:extLst>
              <a:ext uri="{FF2B5EF4-FFF2-40B4-BE49-F238E27FC236}">
                <a16:creationId xmlns="" xmlns:a16="http://schemas.microsoft.com/office/drawing/2014/main" id="{0066DD42-67C1-48F1-A616-36C5FABCAB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43639" y="5163582"/>
            <a:ext cx="524693" cy="217714"/>
          </a:xfrm>
          <a:prstGeom prst="rect">
            <a:avLst/>
          </a:prstGeom>
          <a:effectLst>
            <a:outerShdw blurRad="50800" dist="38100" dir="2700000" algn="tl" rotWithShape="0">
              <a:prstClr val="black">
                <a:alpha val="40000"/>
              </a:prstClr>
            </a:outerShdw>
          </a:effectLst>
        </p:spPr>
      </p:pic>
      <p:pic>
        <p:nvPicPr>
          <p:cNvPr id="28" name="Imagen 27">
            <a:extLst>
              <a:ext uri="{FF2B5EF4-FFF2-40B4-BE49-F238E27FC236}">
                <a16:creationId xmlns="" xmlns:a16="http://schemas.microsoft.com/office/drawing/2014/main" id="{4637ECA9-BFED-4A8E-A55E-82F5156047F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43639" y="4719730"/>
            <a:ext cx="524693" cy="217714"/>
          </a:xfrm>
          <a:prstGeom prst="rect">
            <a:avLst/>
          </a:prstGeom>
          <a:effectLst>
            <a:outerShdw blurRad="50800" dist="38100" dir="2700000" algn="tl" rotWithShape="0">
              <a:prstClr val="black">
                <a:alpha val="40000"/>
              </a:prstClr>
            </a:outerShdw>
          </a:effectLst>
        </p:spPr>
      </p:pic>
      <p:pic>
        <p:nvPicPr>
          <p:cNvPr id="30" name="Imagen 29">
            <a:extLst>
              <a:ext uri="{FF2B5EF4-FFF2-40B4-BE49-F238E27FC236}">
                <a16:creationId xmlns="" xmlns:a16="http://schemas.microsoft.com/office/drawing/2014/main" id="{02762999-DF9A-4FE3-B3DE-EBE0BD48FDE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43639" y="4275878"/>
            <a:ext cx="524693" cy="2177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0047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randombar(horizontal)">
                                      <p:cBhvr>
                                        <p:cTn id="7" dur="500"/>
                                        <p:tgtEl>
                                          <p:spTgt spid="5">
                                            <p:bg/>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ppt_h/2"/>
                                          </p:val>
                                        </p:tav>
                                        <p:tav tm="100000">
                                          <p:val>
                                            <p:strVal val="#ppt_y"/>
                                          </p:val>
                                        </p:tav>
                                      </p:tavLst>
                                    </p:anim>
                                    <p:anim calcmode="lin" valueType="num">
                                      <p:cBhvr>
                                        <p:cTn id="17" dur="500" fill="hold"/>
                                        <p:tgtEl>
                                          <p:spTgt spid="8"/>
                                        </p:tgtEl>
                                        <p:attrNameLst>
                                          <p:attrName>ppt_w</p:attrName>
                                        </p:attrNameLst>
                                      </p:cBhvr>
                                      <p:tavLst>
                                        <p:tav tm="0">
                                          <p:val>
                                            <p:strVal val="#ppt_w"/>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left)">
                                      <p:cBhvr>
                                        <p:cTn id="33" dur="500"/>
                                        <p:tgtEl>
                                          <p:spTgt spid="4">
                                            <p:txEl>
                                              <p:pRg st="0" end="0"/>
                                            </p:txEl>
                                          </p:spTgt>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left)">
                                      <p:cBhvr>
                                        <p:cTn id="43" dur="500"/>
                                        <p:tgtEl>
                                          <p:spTgt spid="4">
                                            <p:txEl>
                                              <p:pRg st="1" end="1"/>
                                            </p:txEl>
                                          </p:spTgt>
                                        </p:tgtEl>
                                      </p:cBhvr>
                                    </p:animEffect>
                                  </p:childTnLst>
                                </p:cTn>
                              </p:par>
                            </p:childTnLst>
                          </p:cTn>
                        </p:par>
                        <p:par>
                          <p:cTn id="44" fill="hold">
                            <p:stCondLst>
                              <p:cond delay="2000"/>
                            </p:stCondLst>
                            <p:childTnLst>
                              <p:par>
                                <p:cTn id="45" presetID="53" presetClass="entr" presetSubtype="16"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animEffect transition="in" filter="wipe(left)">
                                      <p:cBhvr>
                                        <p:cTn id="53" dur="500"/>
                                        <p:tgtEl>
                                          <p:spTgt spid="4">
                                            <p:txEl>
                                              <p:pRg st="2" end="2"/>
                                            </p:txEl>
                                          </p:spTgt>
                                        </p:tgtEl>
                                      </p:cBhvr>
                                    </p:animEffect>
                                  </p:childTnLst>
                                </p:cTn>
                              </p:par>
                            </p:childTnLst>
                          </p:cTn>
                        </p:par>
                        <p:par>
                          <p:cTn id="54" fill="hold">
                            <p:stCondLst>
                              <p:cond delay="3000"/>
                            </p:stCondLst>
                            <p:childTnLst>
                              <p:par>
                                <p:cTn id="55" presetID="53" presetClass="entr" presetSubtype="16"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Effect transition="in" filter="wipe(left)">
                                      <p:cBhvr>
                                        <p:cTn id="63" dur="500"/>
                                        <p:tgtEl>
                                          <p:spTgt spid="4">
                                            <p:txEl>
                                              <p:pRg st="3" end="3"/>
                                            </p:txEl>
                                          </p:spTgt>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4">
                                            <p:txEl>
                                              <p:pRg st="4" end="4"/>
                                            </p:txEl>
                                          </p:spTgt>
                                        </p:tgtEl>
                                        <p:attrNameLst>
                                          <p:attrName>style.visibility</p:attrName>
                                        </p:attrNameLst>
                                      </p:cBhvr>
                                      <p:to>
                                        <p:strVal val="visible"/>
                                      </p:to>
                                    </p:set>
                                    <p:animEffect transition="in" filter="wipe(left)">
                                      <p:cBhvr>
                                        <p:cTn id="7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0F580DD9-D120-4DC8-912A-930A969C29A4}"/>
              </a:ext>
            </a:extLst>
          </p:cNvPr>
          <p:cNvSpPr/>
          <p:nvPr/>
        </p:nvSpPr>
        <p:spPr>
          <a:xfrm>
            <a:off x="2337754" y="-34836"/>
            <a:ext cx="6806245" cy="769441"/>
          </a:xfrm>
          <a:prstGeom prst="rect">
            <a:avLst/>
          </a:prstGeom>
        </p:spPr>
        <p:txBody>
          <a:bodyPr wrap="square">
            <a:spAutoFit/>
          </a:bodyPr>
          <a:lstStyle/>
          <a:p>
            <a:pPr algn="ctr"/>
            <a:r>
              <a:rPr lang="es-ES" sz="4400" b="1" dirty="0">
                <a:ln w="13462">
                  <a:solidFill>
                    <a:schemeClr val="bg1"/>
                  </a:solidFill>
                  <a:prstDash val="solid"/>
                </a:ln>
                <a:solidFill>
                  <a:srgbClr val="0070C0"/>
                </a:solidFill>
                <a:effectLst>
                  <a:outerShdw dist="38100" dir="2700000" algn="bl" rotWithShape="0">
                    <a:schemeClr val="accent5"/>
                  </a:outerShdw>
                </a:effectLst>
              </a:rPr>
              <a:t>WHO RECEIVES THEM?</a:t>
            </a:r>
          </a:p>
        </p:txBody>
      </p:sp>
      <p:sp>
        <p:nvSpPr>
          <p:cNvPr id="4" name="CuadroTexto 3">
            <a:extLst>
              <a:ext uri="{FF2B5EF4-FFF2-40B4-BE49-F238E27FC236}">
                <a16:creationId xmlns="" xmlns:a16="http://schemas.microsoft.com/office/drawing/2014/main" id="{9A29C5D8-643C-4785-9AFE-CE5B17AA348D}"/>
              </a:ext>
            </a:extLst>
          </p:cNvPr>
          <p:cNvSpPr txBox="1"/>
          <p:nvPr/>
        </p:nvSpPr>
        <p:spPr>
          <a:xfrm>
            <a:off x="2337753" y="734605"/>
            <a:ext cx="6627723" cy="1015663"/>
          </a:xfrm>
          <a:prstGeom prst="rect">
            <a:avLst/>
          </a:prstGeom>
          <a:noFill/>
        </p:spPr>
        <p:txBody>
          <a:bodyPr wrap="square" rtlCol="0">
            <a:spAutoFit/>
          </a:bodyPr>
          <a:lstStyle/>
          <a:p>
            <a:pPr>
              <a:spcBef>
                <a:spcPts val="600"/>
              </a:spcBef>
            </a:pPr>
            <a:r>
              <a:rPr lang="en-US" sz="2000" b="1" dirty="0"/>
              <a:t>Paul compared the members of the Church to those of a human body. In this comparison, the Church is the body of </a:t>
            </a:r>
            <a:r>
              <a:rPr lang="en-US" sz="2000" b="1" dirty="0" smtClean="0"/>
              <a:t>Christ.</a:t>
            </a:r>
            <a:endParaRPr lang="es-ES" sz="2000" b="1" dirty="0"/>
          </a:p>
        </p:txBody>
      </p:sp>
      <p:pic>
        <p:nvPicPr>
          <p:cNvPr id="8" name="Imagen 7">
            <a:extLst>
              <a:ext uri="{FF2B5EF4-FFF2-40B4-BE49-F238E27FC236}">
                <a16:creationId xmlns="" xmlns:a16="http://schemas.microsoft.com/office/drawing/2014/main" id="{E3287E77-29C1-4457-8C2F-17D1B927D63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5534" y="718969"/>
            <a:ext cx="2122220" cy="2952654"/>
          </a:xfrm>
          <a:prstGeom prst="rect">
            <a:avLst/>
          </a:prstGeom>
          <a:effectLst>
            <a:outerShdw blurRad="50800" dist="38100" dir="2700000" algn="tl" rotWithShape="0">
              <a:prstClr val="black">
                <a:alpha val="40000"/>
              </a:prstClr>
            </a:outerShdw>
          </a:effectLst>
        </p:spPr>
      </p:pic>
      <p:sp>
        <p:nvSpPr>
          <p:cNvPr id="10" name="Rectángulo 9">
            <a:extLst>
              <a:ext uri="{FF2B5EF4-FFF2-40B4-BE49-F238E27FC236}">
                <a16:creationId xmlns="" xmlns:a16="http://schemas.microsoft.com/office/drawing/2014/main" id="{993A2034-7D74-4847-AFE7-2C41ABF40CC7}"/>
              </a:ext>
            </a:extLst>
          </p:cNvPr>
          <p:cNvSpPr/>
          <p:nvPr/>
        </p:nvSpPr>
        <p:spPr>
          <a:xfrm>
            <a:off x="2337753" y="1750268"/>
            <a:ext cx="6627723" cy="2031325"/>
          </a:xfrm>
          <a:prstGeom prst="rect">
            <a:avLst/>
          </a:prstGeom>
        </p:spPr>
        <p:txBody>
          <a:bodyPr wrap="square">
            <a:spAutoFit/>
          </a:bodyPr>
          <a:lstStyle/>
          <a:p>
            <a:pPr>
              <a:spcBef>
                <a:spcPts val="600"/>
              </a:spcBef>
            </a:pPr>
            <a:r>
              <a:rPr lang="en-AU" b="1" dirty="0">
                <a:latin typeface="Comic Sans MS" panose="030F0702030302020204" pitchFamily="66" charset="0"/>
              </a:rPr>
              <a:t>For as the body is one and has many members, but all the members of that one body, being many, are one body, so also is Christ. For by one Spirit we were all baptized into one body – whether Jews or Greeks, whether slaves or free – and have all been made to drink into one Spirit. For in fact the body is not one member but many. (1 Corinthians 12:12-14)</a:t>
            </a:r>
            <a:endParaRPr lang="es-ES" b="1" dirty="0">
              <a:latin typeface="Comic Sans MS" panose="030F0702030302020204" pitchFamily="66" charset="0"/>
            </a:endParaRPr>
          </a:p>
        </p:txBody>
      </p:sp>
      <p:sp>
        <p:nvSpPr>
          <p:cNvPr id="5" name="TextBox 4"/>
          <p:cNvSpPr txBox="1"/>
          <p:nvPr/>
        </p:nvSpPr>
        <p:spPr>
          <a:xfrm>
            <a:off x="215535" y="3763180"/>
            <a:ext cx="8749941" cy="1754326"/>
          </a:xfrm>
          <a:prstGeom prst="rect">
            <a:avLst/>
          </a:prstGeom>
          <a:noFill/>
        </p:spPr>
        <p:txBody>
          <a:bodyPr wrap="square" rtlCol="0">
            <a:spAutoFit/>
          </a:bodyPr>
          <a:lstStyle/>
          <a:p>
            <a:r>
              <a:rPr lang="en-AU" b="1" dirty="0">
                <a:latin typeface="Comic Sans MS" panose="030F0702030302020204" pitchFamily="66" charset="0"/>
              </a:rPr>
              <a:t>But now God has set the members, each one of them, in the body just as He pleased. And if they were all one member, where would the body be?  But now indeed there are many members, yet one body. And the eye cannot say to the hand, "I have no need of you” nor again the head to the feet, “I have no need of you." No, much rather, those members of the body which seem to be weaker are necessary.  (1 Corinthians 12:18-22)</a:t>
            </a:r>
          </a:p>
        </p:txBody>
      </p:sp>
      <p:sp>
        <p:nvSpPr>
          <p:cNvPr id="7" name="TextBox 6"/>
          <p:cNvSpPr txBox="1"/>
          <p:nvPr/>
        </p:nvSpPr>
        <p:spPr>
          <a:xfrm>
            <a:off x="215535" y="5609063"/>
            <a:ext cx="8749941" cy="923330"/>
          </a:xfrm>
          <a:prstGeom prst="rect">
            <a:avLst/>
          </a:prstGeom>
          <a:noFill/>
        </p:spPr>
        <p:txBody>
          <a:bodyPr wrap="square" rtlCol="0">
            <a:spAutoFit/>
          </a:bodyPr>
          <a:lstStyle/>
          <a:p>
            <a:r>
              <a:rPr lang="en-AU" b="1" dirty="0">
                <a:latin typeface="Comic Sans MS" panose="030F0702030302020204" pitchFamily="66" charset="0"/>
              </a:rPr>
              <a:t>And if one member suffers, all the members suffer with </a:t>
            </a:r>
            <a:r>
              <a:rPr lang="en-AU" b="1" i="1" dirty="0">
                <a:latin typeface="Comic Sans MS" panose="030F0702030302020204" pitchFamily="66" charset="0"/>
              </a:rPr>
              <a:t>it;</a:t>
            </a:r>
            <a:r>
              <a:rPr lang="en-AU" b="1" dirty="0">
                <a:latin typeface="Comic Sans MS" panose="030F0702030302020204" pitchFamily="66" charset="0"/>
              </a:rPr>
              <a:t> or if one member is </a:t>
            </a:r>
            <a:r>
              <a:rPr lang="en-AU" b="1" dirty="0" err="1">
                <a:latin typeface="Comic Sans MS" panose="030F0702030302020204" pitchFamily="66" charset="0"/>
              </a:rPr>
              <a:t>honored</a:t>
            </a:r>
            <a:r>
              <a:rPr lang="en-AU" b="1" dirty="0">
                <a:latin typeface="Comic Sans MS" panose="030F0702030302020204" pitchFamily="66" charset="0"/>
              </a:rPr>
              <a:t>, all the members rejoice with </a:t>
            </a:r>
            <a:r>
              <a:rPr lang="en-AU" b="1" i="1" dirty="0">
                <a:latin typeface="Comic Sans MS" panose="030F0702030302020204" pitchFamily="66" charset="0"/>
              </a:rPr>
              <a:t>it.</a:t>
            </a:r>
            <a:r>
              <a:rPr lang="en-AU" b="1" dirty="0">
                <a:latin typeface="Comic Sans MS" panose="030F0702030302020204" pitchFamily="66" charset="0"/>
              </a:rPr>
              <a:t> Now you are the body of Christ, and members individually.  (1 Corinthians 12:26-27)</a:t>
            </a:r>
          </a:p>
        </p:txBody>
      </p:sp>
    </p:spTree>
    <p:extLst>
      <p:ext uri="{BB962C8B-B14F-4D97-AF65-F5344CB8AC3E}">
        <p14:creationId xmlns:p14="http://schemas.microsoft.com/office/powerpoint/2010/main" val="1836392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7"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ppt_h/2"/>
                                          </p:val>
                                        </p:tav>
                                        <p:tav tm="100000">
                                          <p:val>
                                            <p:strVal val="#ppt_y"/>
                                          </p:val>
                                        </p:tav>
                                      </p:tavLst>
                                    </p:anim>
                                    <p:anim calcmode="lin" valueType="num">
                                      <p:cBhvr>
                                        <p:cTn id="18" dur="500" fill="hold"/>
                                        <p:tgtEl>
                                          <p:spTgt spid="8"/>
                                        </p:tgtEl>
                                        <p:attrNameLst>
                                          <p:attrName>ppt_w</p:attrName>
                                        </p:attrNameLst>
                                      </p:cBhvr>
                                      <p:tavLst>
                                        <p:tav tm="0">
                                          <p:val>
                                            <p:strVal val="#ppt_w"/>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wipe(left)">
                                      <p:cBhvr>
                                        <p:cTn id="29" dur="500"/>
                                        <p:tgtEl>
                                          <p:spTgt spid="10">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0" grpId="0" build="p"/>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0F580DD9-D120-4DC8-912A-930A969C29A4}"/>
              </a:ext>
            </a:extLst>
          </p:cNvPr>
          <p:cNvSpPr/>
          <p:nvPr/>
        </p:nvSpPr>
        <p:spPr>
          <a:xfrm>
            <a:off x="2337754" y="-34836"/>
            <a:ext cx="6806245" cy="769441"/>
          </a:xfrm>
          <a:prstGeom prst="rect">
            <a:avLst/>
          </a:prstGeom>
        </p:spPr>
        <p:txBody>
          <a:bodyPr wrap="square">
            <a:spAutoFit/>
          </a:bodyPr>
          <a:lstStyle/>
          <a:p>
            <a:pPr algn="ctr"/>
            <a:r>
              <a:rPr lang="es-ES" sz="4400" b="1" dirty="0">
                <a:ln w="13462">
                  <a:solidFill>
                    <a:schemeClr val="bg1"/>
                  </a:solidFill>
                  <a:prstDash val="solid"/>
                </a:ln>
                <a:solidFill>
                  <a:srgbClr val="0070C0"/>
                </a:solidFill>
                <a:effectLst>
                  <a:outerShdw dist="38100" dir="2700000" algn="bl" rotWithShape="0">
                    <a:schemeClr val="accent5"/>
                  </a:outerShdw>
                </a:effectLst>
              </a:rPr>
              <a:t>WHO RECEIVES THEM?</a:t>
            </a:r>
          </a:p>
        </p:txBody>
      </p:sp>
      <p:pic>
        <p:nvPicPr>
          <p:cNvPr id="6" name="Imagen 5">
            <a:extLst>
              <a:ext uri="{FF2B5EF4-FFF2-40B4-BE49-F238E27FC236}">
                <a16:creationId xmlns="" xmlns:a16="http://schemas.microsoft.com/office/drawing/2014/main" id="{B9D74C27-130C-4819-902D-195F788FB7E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59728" y="95398"/>
            <a:ext cx="4146470" cy="3852134"/>
          </a:xfrm>
          <a:prstGeom prst="rect">
            <a:avLst/>
          </a:prstGeom>
        </p:spPr>
      </p:pic>
      <p:sp>
        <p:nvSpPr>
          <p:cNvPr id="9" name="Rectángulo 8">
            <a:extLst>
              <a:ext uri="{FF2B5EF4-FFF2-40B4-BE49-F238E27FC236}">
                <a16:creationId xmlns="" xmlns:a16="http://schemas.microsoft.com/office/drawing/2014/main" id="{EDFCB53F-059C-49F3-A85B-945433B27976}"/>
              </a:ext>
            </a:extLst>
          </p:cNvPr>
          <p:cNvSpPr/>
          <p:nvPr/>
        </p:nvSpPr>
        <p:spPr>
          <a:xfrm>
            <a:off x="4339428" y="2021464"/>
            <a:ext cx="4525792" cy="1631216"/>
          </a:xfrm>
          <a:prstGeom prst="rect">
            <a:avLst/>
          </a:prstGeom>
        </p:spPr>
        <p:txBody>
          <a:bodyPr wrap="square">
            <a:spAutoFit/>
          </a:bodyPr>
          <a:lstStyle/>
          <a:p>
            <a:pPr>
              <a:spcBef>
                <a:spcPts val="600"/>
              </a:spcBef>
            </a:pPr>
            <a:r>
              <a:rPr lang="en-US" sz="2000" b="1" dirty="0"/>
              <a:t>Likewise, each Church member is unique and has a unique set of gifts. All the members of the body have a purpose, and there are no Church members without gifts.</a:t>
            </a:r>
            <a:endParaRPr lang="es-ES" sz="2000" b="1" dirty="0"/>
          </a:p>
        </p:txBody>
      </p:sp>
      <p:sp>
        <p:nvSpPr>
          <p:cNvPr id="10" name="Rectángulo 9">
            <a:extLst>
              <a:ext uri="{FF2B5EF4-FFF2-40B4-BE49-F238E27FC236}">
                <a16:creationId xmlns="" xmlns:a16="http://schemas.microsoft.com/office/drawing/2014/main" id="{993A2034-7D74-4847-AFE7-2C41ABF40CC7}"/>
              </a:ext>
            </a:extLst>
          </p:cNvPr>
          <p:cNvSpPr/>
          <p:nvPr/>
        </p:nvSpPr>
        <p:spPr>
          <a:xfrm>
            <a:off x="4339428" y="861310"/>
            <a:ext cx="4704932" cy="1033449"/>
          </a:xfrm>
          <a:prstGeom prst="rect">
            <a:avLst/>
          </a:prstGeom>
        </p:spPr>
        <p:txBody>
          <a:bodyPr wrap="square">
            <a:spAutoFit/>
          </a:bodyPr>
          <a:lstStyle/>
          <a:p>
            <a:pPr>
              <a:spcBef>
                <a:spcPts val="600"/>
              </a:spcBef>
            </a:pPr>
            <a:r>
              <a:rPr lang="en-US" sz="2000" b="1" dirty="0"/>
              <a:t>The hands, eyes, and lungs are quite different. Each member has unique characteristics and functions.</a:t>
            </a:r>
            <a:endParaRPr lang="es-ES" sz="2000" b="1" dirty="0"/>
          </a:p>
        </p:txBody>
      </p:sp>
      <p:sp>
        <p:nvSpPr>
          <p:cNvPr id="11" name="Rectángulo 10">
            <a:extLst>
              <a:ext uri="{FF2B5EF4-FFF2-40B4-BE49-F238E27FC236}">
                <a16:creationId xmlns="" xmlns:a16="http://schemas.microsoft.com/office/drawing/2014/main" id="{F891F08A-32CE-43CA-B63B-3BA268A17AFE}"/>
              </a:ext>
            </a:extLst>
          </p:cNvPr>
          <p:cNvSpPr/>
          <p:nvPr/>
        </p:nvSpPr>
        <p:spPr>
          <a:xfrm>
            <a:off x="4040775" y="3779385"/>
            <a:ext cx="5064541" cy="2323713"/>
          </a:xfrm>
          <a:prstGeom prst="rect">
            <a:avLst/>
          </a:prstGeom>
        </p:spPr>
        <p:txBody>
          <a:bodyPr wrap="square">
            <a:spAutoFit/>
          </a:bodyPr>
          <a:lstStyle/>
          <a:p>
            <a:pPr>
              <a:spcBef>
                <a:spcPts val="600"/>
              </a:spcBef>
            </a:pPr>
            <a:r>
              <a:rPr lang="en-US" sz="2000" b="1" dirty="0"/>
              <a:t>All have received at least one spiritual gift. We must work together to use those gifts to share the love and truth of Christ with the whole world.</a:t>
            </a:r>
            <a:endParaRPr lang="es-ES" sz="2000" b="1" dirty="0"/>
          </a:p>
          <a:p>
            <a:pPr>
              <a:spcBef>
                <a:spcPts val="600"/>
              </a:spcBef>
            </a:pPr>
            <a:r>
              <a:rPr lang="en-US" sz="2000" b="1" dirty="0"/>
              <a:t>There are no dispensable or useless members. Those preaching to crowds are as valuable as those praying silently.</a:t>
            </a:r>
            <a:endParaRPr lang="es-ES" sz="2000" b="1" dirty="0"/>
          </a:p>
        </p:txBody>
      </p:sp>
      <p:pic>
        <p:nvPicPr>
          <p:cNvPr id="13" name="Imagen 12">
            <a:extLst>
              <a:ext uri="{FF2B5EF4-FFF2-40B4-BE49-F238E27FC236}">
                <a16:creationId xmlns="" xmlns:a16="http://schemas.microsoft.com/office/drawing/2014/main" id="{BE2BBDFA-B1BA-4A80-B3A6-DECD027833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65888" y="4002899"/>
            <a:ext cx="2290357" cy="2109653"/>
          </a:xfrm>
          <a:prstGeom prst="snip2DiagRect">
            <a:avLst/>
          </a:prstGeom>
          <a:solidFill>
            <a:srgbClr val="FFFFFF">
              <a:shade val="85000"/>
            </a:srgbClr>
          </a:solidFill>
          <a:ln w="5715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 xmlns:a16="http://schemas.microsoft.com/office/drawing/2014/main" id="{04B44DE5-1DB7-4048-BC1E-E57344232A3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139581" y="3992419"/>
            <a:ext cx="1441777" cy="2110679"/>
          </a:xfrm>
          <a:prstGeom prst="snip2DiagRect">
            <a:avLst>
              <a:gd name="adj1" fmla="val 0"/>
              <a:gd name="adj2" fmla="val 23915"/>
            </a:avLst>
          </a:prstGeom>
          <a:solidFill>
            <a:srgbClr val="FFFFFF">
              <a:shade val="85000"/>
            </a:srgbClr>
          </a:solidFill>
          <a:ln w="5715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860469" y="6297350"/>
            <a:ext cx="8705492" cy="400110"/>
          </a:xfrm>
          <a:prstGeom prst="rect">
            <a:avLst/>
          </a:prstGeom>
          <a:noFill/>
        </p:spPr>
        <p:txBody>
          <a:bodyPr wrap="square" rtlCol="0">
            <a:spAutoFit/>
          </a:bodyPr>
          <a:lstStyle/>
          <a:p>
            <a:r>
              <a:rPr lang="en-US" sz="2000" b="1" dirty="0" smtClean="0"/>
              <a:t>Jon </a:t>
            </a:r>
            <a:r>
              <a:rPr lang="en-US" sz="2000" b="1" dirty="0" err="1" smtClean="0"/>
              <a:t>Paulien</a:t>
            </a:r>
            <a:r>
              <a:rPr lang="en-US" sz="2000" b="1" dirty="0" smtClean="0"/>
              <a:t> asked “Are you a toe nail, an elbow, or a brain cell?”</a:t>
            </a:r>
            <a:endParaRPr lang="en-AU" sz="2000" b="1" dirty="0"/>
          </a:p>
        </p:txBody>
      </p:sp>
    </p:spTree>
    <p:extLst>
      <p:ext uri="{BB962C8B-B14F-4D97-AF65-F5344CB8AC3E}">
        <p14:creationId xmlns:p14="http://schemas.microsoft.com/office/powerpoint/2010/main" val="198188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7" dur="1000" fill="hold"/>
                                        <p:tgtEl>
                                          <p:spTgt spid="1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3"/>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wipe(left)">
                                      <p:cBhvr>
                                        <p:cTn id="35" dur="500"/>
                                        <p:tgtEl>
                                          <p:spTgt spid="11">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5"/>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animEffect transition="in" filter="wipe(left)">
                                      <p:cBhvr>
                                        <p:cTn id="51" dur="500"/>
                                        <p:tgtEl>
                                          <p:spTgt spid="11">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P spid="11"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89000"/>
            <a:duotone>
              <a:schemeClr val="accent6">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262A848C-1A1C-4876-9B60-EDCED485BFBB}"/>
              </a:ext>
            </a:extLst>
          </p:cNvPr>
          <p:cNvSpPr/>
          <p:nvPr/>
        </p:nvSpPr>
        <p:spPr>
          <a:xfrm>
            <a:off x="1" y="0"/>
            <a:ext cx="8011885" cy="769441"/>
          </a:xfrm>
          <a:prstGeom prst="rect">
            <a:avLst/>
          </a:prstGeom>
        </p:spPr>
        <p:txBody>
          <a:bodyPr wrap="square">
            <a:spAutoFit/>
          </a:bodyPr>
          <a:lstStyle/>
          <a:p>
            <a:pPr algn="ctr"/>
            <a:r>
              <a:rPr lang="es-ES" sz="4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WHO GIVES THEM?</a:t>
            </a:r>
            <a:endPar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a:extLst>
              <a:ext uri="{FF2B5EF4-FFF2-40B4-BE49-F238E27FC236}">
                <a16:creationId xmlns="" xmlns:a16="http://schemas.microsoft.com/office/drawing/2014/main" id="{4AD26637-7441-4634-86D3-CD535258D48A}"/>
              </a:ext>
            </a:extLst>
          </p:cNvPr>
          <p:cNvSpPr/>
          <p:nvPr/>
        </p:nvSpPr>
        <p:spPr>
          <a:xfrm>
            <a:off x="-8709" y="677511"/>
            <a:ext cx="8011885" cy="646331"/>
          </a:xfrm>
          <a:prstGeom prst="rect">
            <a:avLst/>
          </a:prstGeom>
        </p:spPr>
        <p:txBody>
          <a:bodyPr wrap="square">
            <a:spAutoFit/>
          </a:bodyPr>
          <a:lstStyle/>
          <a:p>
            <a:r>
              <a:rPr lang="es-ES" b="1">
                <a:solidFill>
                  <a:srgbClr val="B2DE82"/>
                </a:solidFill>
                <a:effectLst>
                  <a:outerShdw blurRad="38100" dist="38100" dir="2700000" algn="tl">
                    <a:srgbClr val="000000">
                      <a:alpha val="43137"/>
                    </a:srgbClr>
                  </a:outerShdw>
                </a:effectLst>
                <a:latin typeface="Comic Sans MS" panose="030F0702030302020204" pitchFamily="66" charset="0"/>
              </a:rPr>
              <a:t>“</a:t>
            </a:r>
            <a:r>
              <a:rPr lang="en-US" b="1">
                <a:solidFill>
                  <a:srgbClr val="B2DE82"/>
                </a:solidFill>
                <a:effectLst>
                  <a:outerShdw blurRad="38100" dist="38100" dir="2700000" algn="tl">
                    <a:srgbClr val="000000">
                      <a:alpha val="43137"/>
                    </a:srgbClr>
                  </a:outerShdw>
                </a:effectLst>
                <a:latin typeface="Comic Sans MS" panose="030F0702030302020204" pitchFamily="66" charset="0"/>
              </a:rPr>
              <a:t>But one and the same Spirit works all these things, distributing to each one individually as He wills.</a:t>
            </a:r>
            <a:r>
              <a:rPr lang="es-ES" b="1">
                <a:solidFill>
                  <a:srgbClr val="B2DE82"/>
                </a:solidFill>
                <a:effectLst>
                  <a:outerShdw blurRad="38100" dist="38100" dir="2700000" algn="tl">
                    <a:srgbClr val="000000">
                      <a:alpha val="43137"/>
                    </a:srgbClr>
                  </a:outerShdw>
                </a:effectLst>
                <a:latin typeface="Comic Sans MS" panose="030F0702030302020204" pitchFamily="66" charset="0"/>
              </a:rPr>
              <a:t>” </a:t>
            </a:r>
            <a:r>
              <a:rPr lang="es-ES" sz="1600" b="1">
                <a:solidFill>
                  <a:srgbClr val="B2DE82"/>
                </a:solidFill>
                <a:effectLst>
                  <a:outerShdw blurRad="38100" dist="38100" dir="2700000" algn="tl">
                    <a:srgbClr val="000000">
                      <a:alpha val="43137"/>
                    </a:srgbClr>
                  </a:outerShdw>
                </a:effectLst>
                <a:latin typeface="Comic Sans MS" panose="030F0702030302020204" pitchFamily="66" charset="0"/>
              </a:rPr>
              <a:t>(1 Corinthians 12:11</a:t>
            </a:r>
            <a:r>
              <a:rPr lang="es-ES" sz="1600" b="1" dirty="0">
                <a:solidFill>
                  <a:srgbClr val="B2DE82"/>
                </a:solidFill>
                <a:effectLst>
                  <a:outerShdw blurRad="38100" dist="38100" dir="2700000" algn="tl">
                    <a:srgbClr val="000000">
                      <a:alpha val="43137"/>
                    </a:srgbClr>
                  </a:outerShdw>
                </a:effectLst>
                <a:latin typeface="Comic Sans MS" panose="030F0702030302020204" pitchFamily="66" charset="0"/>
              </a:rPr>
              <a:t>)</a:t>
            </a:r>
            <a:endParaRPr lang="es-ES" b="1" dirty="0">
              <a:solidFill>
                <a:srgbClr val="B2DE82"/>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 xmlns:a16="http://schemas.microsoft.com/office/drawing/2014/main" id="{9450E415-C76A-45F9-9E0D-0A26077EC124}"/>
              </a:ext>
            </a:extLst>
          </p:cNvPr>
          <p:cNvSpPr txBox="1"/>
          <p:nvPr/>
        </p:nvSpPr>
        <p:spPr>
          <a:xfrm>
            <a:off x="4238887" y="1606026"/>
            <a:ext cx="4764194" cy="1061829"/>
          </a:xfrm>
          <a:prstGeom prst="rect">
            <a:avLst/>
          </a:prstGeom>
          <a:noFill/>
        </p:spPr>
        <p:txBody>
          <a:bodyPr wrap="square" rtlCol="0">
            <a:spAutoFit/>
          </a:bodyPr>
          <a:lstStyle/>
          <a:p>
            <a:pPr>
              <a:spcBef>
                <a:spcPts val="600"/>
              </a:spcBef>
            </a:pPr>
            <a:r>
              <a:rPr lang="en-US" sz="2100" b="1" dirty="0"/>
              <a:t>The Bible explains that every perfect gift comes from God. The Holy Spirit is giving them as He considers </a:t>
            </a:r>
            <a:r>
              <a:rPr lang="en-US" sz="2100" b="1" dirty="0" smtClean="0"/>
              <a:t>best.</a:t>
            </a:r>
            <a:endParaRPr lang="es-ES" sz="2100" b="1" dirty="0"/>
          </a:p>
        </p:txBody>
      </p:sp>
      <p:pic>
        <p:nvPicPr>
          <p:cNvPr id="8" name="Imagen 7">
            <a:extLst>
              <a:ext uri="{FF2B5EF4-FFF2-40B4-BE49-F238E27FC236}">
                <a16:creationId xmlns="" xmlns:a16="http://schemas.microsoft.com/office/drawing/2014/main" id="{56DF98A5-592F-4B3D-ACEF-16F6389902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15125" y="-41003"/>
            <a:ext cx="1916038" cy="1437028"/>
          </a:xfrm>
          <a:prstGeom prst="rect">
            <a:avLst/>
          </a:prstGeom>
        </p:spPr>
      </p:pic>
      <p:sp>
        <p:nvSpPr>
          <p:cNvPr id="5" name="TextBox 4"/>
          <p:cNvSpPr txBox="1"/>
          <p:nvPr/>
        </p:nvSpPr>
        <p:spPr>
          <a:xfrm>
            <a:off x="289932" y="3200650"/>
            <a:ext cx="8530683" cy="923330"/>
          </a:xfrm>
          <a:prstGeom prst="rect">
            <a:avLst/>
          </a:prstGeom>
          <a:noFill/>
        </p:spPr>
        <p:txBody>
          <a:bodyPr wrap="square" rtlCol="0">
            <a:spAutoFit/>
          </a:bodyPr>
          <a:lstStyle/>
          <a:p>
            <a:r>
              <a:rPr lang="en-AU" b="1" dirty="0">
                <a:latin typeface="Comic Sans MS" panose="030F0702030302020204" pitchFamily="66" charset="0"/>
              </a:rPr>
              <a:t>Every good gift and every perfect gift is from above, and comes down from the Father of lights, with whom there is no variation or shadow of turning. (James 1:17)</a:t>
            </a:r>
          </a:p>
        </p:txBody>
      </p:sp>
      <p:sp>
        <p:nvSpPr>
          <p:cNvPr id="7" name="Rectangle 6"/>
          <p:cNvSpPr/>
          <p:nvPr/>
        </p:nvSpPr>
        <p:spPr>
          <a:xfrm>
            <a:off x="289932" y="4656775"/>
            <a:ext cx="8396868" cy="646331"/>
          </a:xfrm>
          <a:prstGeom prst="rect">
            <a:avLst/>
          </a:prstGeom>
        </p:spPr>
        <p:txBody>
          <a:bodyPr wrap="square">
            <a:spAutoFit/>
          </a:bodyPr>
          <a:lstStyle/>
          <a:p>
            <a:r>
              <a:rPr lang="en-AU" b="1" dirty="0">
                <a:latin typeface="Comic Sans MS" panose="030F0702030302020204" pitchFamily="66" charset="0"/>
              </a:rPr>
              <a:t>But to each one of us grace was given according to the measure of Christ's gift. (Ephesians 4:7)</a:t>
            </a:r>
          </a:p>
        </p:txBody>
      </p:sp>
    </p:spTree>
    <p:extLst>
      <p:ext uri="{BB962C8B-B14F-4D97-AF65-F5344CB8AC3E}">
        <p14:creationId xmlns:p14="http://schemas.microsoft.com/office/powerpoint/2010/main" val="328641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500"/>
                                        <p:tgtEl>
                                          <p:spTgt spid="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89000"/>
            <a:duotone>
              <a:schemeClr val="accent6">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262A848C-1A1C-4876-9B60-EDCED485BFBB}"/>
              </a:ext>
            </a:extLst>
          </p:cNvPr>
          <p:cNvSpPr/>
          <p:nvPr/>
        </p:nvSpPr>
        <p:spPr>
          <a:xfrm>
            <a:off x="1" y="0"/>
            <a:ext cx="8011885" cy="769441"/>
          </a:xfrm>
          <a:prstGeom prst="rect">
            <a:avLst/>
          </a:prstGeom>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WHO GIVES THEM?</a:t>
            </a:r>
          </a:p>
        </p:txBody>
      </p:sp>
      <p:sp>
        <p:nvSpPr>
          <p:cNvPr id="3" name="Rectángulo 2">
            <a:extLst>
              <a:ext uri="{FF2B5EF4-FFF2-40B4-BE49-F238E27FC236}">
                <a16:creationId xmlns="" xmlns:a16="http://schemas.microsoft.com/office/drawing/2014/main" id="{4AD26637-7441-4634-86D3-CD535258D48A}"/>
              </a:ext>
            </a:extLst>
          </p:cNvPr>
          <p:cNvSpPr/>
          <p:nvPr/>
        </p:nvSpPr>
        <p:spPr>
          <a:xfrm>
            <a:off x="-8709" y="677511"/>
            <a:ext cx="8011885" cy="646331"/>
          </a:xfrm>
          <a:prstGeom prst="rect">
            <a:avLst/>
          </a:prstGeom>
        </p:spPr>
        <p:txBody>
          <a:bodyPr wrap="square">
            <a:spAutoFit/>
          </a:bodyPr>
          <a:lstStyle/>
          <a:p>
            <a:r>
              <a:rPr lang="es-ES" b="1" dirty="0">
                <a:solidFill>
                  <a:srgbClr val="B2DE82"/>
                </a:solidFill>
                <a:effectLst>
                  <a:outerShdw blurRad="38100" dist="38100" dir="2700000" algn="tl">
                    <a:srgbClr val="000000">
                      <a:alpha val="43137"/>
                    </a:srgbClr>
                  </a:outerShdw>
                </a:effectLst>
                <a:latin typeface="Comic Sans MS" panose="030F0702030302020204" pitchFamily="66" charset="0"/>
              </a:rPr>
              <a:t>“</a:t>
            </a:r>
            <a:r>
              <a:rPr lang="en-US" b="1" dirty="0">
                <a:solidFill>
                  <a:srgbClr val="B2DE82"/>
                </a:solidFill>
                <a:effectLst>
                  <a:outerShdw blurRad="38100" dist="38100" dir="2700000" algn="tl">
                    <a:srgbClr val="000000">
                      <a:alpha val="43137"/>
                    </a:srgbClr>
                  </a:outerShdw>
                </a:effectLst>
                <a:latin typeface="Comic Sans MS" panose="030F0702030302020204" pitchFamily="66" charset="0"/>
              </a:rPr>
              <a:t>But one and the same Spirit works all these things, distributing to each one individually as He wills.</a:t>
            </a:r>
            <a:r>
              <a:rPr lang="es-ES" b="1" dirty="0">
                <a:solidFill>
                  <a:srgbClr val="B2DE82"/>
                </a:solidFill>
                <a:effectLst>
                  <a:outerShdw blurRad="38100" dist="38100" dir="2700000" algn="tl">
                    <a:srgbClr val="000000">
                      <a:alpha val="43137"/>
                    </a:srgbClr>
                  </a:outerShdw>
                </a:effectLst>
                <a:latin typeface="Comic Sans MS" panose="030F0702030302020204" pitchFamily="66" charset="0"/>
              </a:rPr>
              <a:t>” </a:t>
            </a:r>
            <a:r>
              <a:rPr lang="es-ES" sz="1600" b="1" dirty="0">
                <a:solidFill>
                  <a:srgbClr val="B2DE82"/>
                </a:solidFill>
                <a:effectLst>
                  <a:outerShdw blurRad="38100" dist="38100" dir="2700000" algn="tl">
                    <a:srgbClr val="000000">
                      <a:alpha val="43137"/>
                    </a:srgbClr>
                  </a:outerShdw>
                </a:effectLst>
                <a:latin typeface="Comic Sans MS" panose="030F0702030302020204" pitchFamily="66" charset="0"/>
              </a:rPr>
              <a:t>(1 </a:t>
            </a:r>
            <a:r>
              <a:rPr lang="es-ES" sz="1600" b="1" dirty="0" err="1">
                <a:solidFill>
                  <a:srgbClr val="B2DE82"/>
                </a:solidFill>
                <a:effectLst>
                  <a:outerShdw blurRad="38100" dist="38100" dir="2700000" algn="tl">
                    <a:srgbClr val="000000">
                      <a:alpha val="43137"/>
                    </a:srgbClr>
                  </a:outerShdw>
                </a:effectLst>
                <a:latin typeface="Comic Sans MS" panose="030F0702030302020204" pitchFamily="66" charset="0"/>
              </a:rPr>
              <a:t>Corinthians</a:t>
            </a:r>
            <a:r>
              <a:rPr lang="es-ES" sz="1600" b="1" dirty="0">
                <a:solidFill>
                  <a:srgbClr val="B2DE82"/>
                </a:solidFill>
                <a:effectLst>
                  <a:outerShdw blurRad="38100" dist="38100" dir="2700000" algn="tl">
                    <a:srgbClr val="000000">
                      <a:alpha val="43137"/>
                    </a:srgbClr>
                  </a:outerShdw>
                </a:effectLst>
                <a:latin typeface="Comic Sans MS" panose="030F0702030302020204" pitchFamily="66" charset="0"/>
              </a:rPr>
              <a:t> 12:11)</a:t>
            </a:r>
            <a:endParaRPr lang="es-ES" b="1" dirty="0">
              <a:solidFill>
                <a:srgbClr val="B2DE82"/>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 xmlns:a16="http://schemas.microsoft.com/office/drawing/2014/main" id="{9450E415-C76A-45F9-9E0D-0A26077EC124}"/>
              </a:ext>
            </a:extLst>
          </p:cNvPr>
          <p:cNvSpPr txBox="1"/>
          <p:nvPr/>
        </p:nvSpPr>
        <p:spPr>
          <a:xfrm>
            <a:off x="4238887" y="1606026"/>
            <a:ext cx="4764194" cy="4924425"/>
          </a:xfrm>
          <a:prstGeom prst="rect">
            <a:avLst/>
          </a:prstGeom>
          <a:noFill/>
        </p:spPr>
        <p:txBody>
          <a:bodyPr wrap="square" rtlCol="0">
            <a:spAutoFit/>
          </a:bodyPr>
          <a:lstStyle/>
          <a:p>
            <a:pPr>
              <a:spcBef>
                <a:spcPts val="600"/>
              </a:spcBef>
            </a:pPr>
            <a:r>
              <a:rPr lang="en-US" sz="2100" b="1" dirty="0"/>
              <a:t>The Bible explains that every perfect gift comes from God. The Holy Spirit is giving them as He considers </a:t>
            </a:r>
            <a:r>
              <a:rPr lang="en-US" sz="2100" b="1" dirty="0" smtClean="0"/>
              <a:t>best.</a:t>
            </a:r>
            <a:endParaRPr lang="es-ES" sz="2100" b="1" dirty="0"/>
          </a:p>
          <a:p>
            <a:pPr>
              <a:spcBef>
                <a:spcPts val="600"/>
              </a:spcBef>
            </a:pPr>
            <a:r>
              <a:rPr lang="en-US" sz="2100" b="1" dirty="0"/>
              <a:t>Why can’t we choose </a:t>
            </a:r>
            <a:r>
              <a:rPr lang="en-US" sz="2100" b="1" dirty="0" smtClean="0"/>
              <a:t>our gifts?</a:t>
            </a:r>
            <a:endParaRPr lang="es-ES" sz="2100" b="1" dirty="0"/>
          </a:p>
          <a:p>
            <a:pPr>
              <a:spcBef>
                <a:spcPts val="600"/>
              </a:spcBef>
            </a:pPr>
            <a:r>
              <a:rPr lang="en-US" sz="2100" b="1" dirty="0" smtClean="0"/>
              <a:t>Because </a:t>
            </a:r>
            <a:r>
              <a:rPr lang="en-US" sz="2100" b="1" dirty="0"/>
              <a:t>we know too little about how we should fulfill the mission we’ve been given.</a:t>
            </a:r>
            <a:endParaRPr lang="es-ES" sz="2100" b="1" dirty="0"/>
          </a:p>
          <a:p>
            <a:pPr>
              <a:spcBef>
                <a:spcPts val="600"/>
              </a:spcBef>
            </a:pPr>
            <a:r>
              <a:rPr lang="en-US" sz="2100" b="1" dirty="0"/>
              <a:t>When we surrender our hearts to Jesus, God gives us the most appropriate gifts, so they can be used effectively to make the Church grow.</a:t>
            </a:r>
            <a:endParaRPr lang="es-ES" sz="2100" b="1" dirty="0"/>
          </a:p>
          <a:p>
            <a:pPr>
              <a:spcBef>
                <a:spcPts val="600"/>
              </a:spcBef>
            </a:pPr>
            <a:r>
              <a:rPr lang="en-US" sz="2100" b="1" dirty="0"/>
              <a:t>In addition to specific gifts, God also entrusts us with a specific work we must carry out in cooperation with others.</a:t>
            </a:r>
            <a:endParaRPr lang="es-ES" sz="2100" b="1" dirty="0"/>
          </a:p>
        </p:txBody>
      </p:sp>
      <p:pic>
        <p:nvPicPr>
          <p:cNvPr id="6" name="Imagen 5">
            <a:extLst>
              <a:ext uri="{FF2B5EF4-FFF2-40B4-BE49-F238E27FC236}">
                <a16:creationId xmlns="" xmlns:a16="http://schemas.microsoft.com/office/drawing/2014/main" id="{4494AE1F-426E-4467-A9E5-1428ACB66F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336" y="1429535"/>
            <a:ext cx="4031463" cy="52891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 xmlns:a16="http://schemas.microsoft.com/office/drawing/2014/main" id="{56DF98A5-592F-4B3D-ACEF-16F6389902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5125" y="-41003"/>
            <a:ext cx="1916038" cy="1437028"/>
          </a:xfrm>
          <a:prstGeom prst="rect">
            <a:avLst/>
          </a:prstGeom>
        </p:spPr>
      </p:pic>
    </p:spTree>
    <p:extLst>
      <p:ext uri="{BB962C8B-B14F-4D97-AF65-F5344CB8AC3E}">
        <p14:creationId xmlns:p14="http://schemas.microsoft.com/office/powerpoint/2010/main" val="3040958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wipe(down)">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wipe(down)">
                                      <p:cBhvr>
                                        <p:cTn id="21" dur="500"/>
                                        <p:tgtEl>
                                          <p:spTgt spid="4">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wipe(down)">
                                      <p:cBhvr>
                                        <p:cTn id="2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79E78EA9-1BD9-4B77-9518-697EEBC0A91E}"/>
              </a:ext>
            </a:extLst>
          </p:cNvPr>
          <p:cNvSpPr/>
          <p:nvPr/>
        </p:nvSpPr>
        <p:spPr>
          <a:xfrm>
            <a:off x="1" y="-26127"/>
            <a:ext cx="9143998" cy="769441"/>
          </a:xfrm>
          <a:prstGeom prst="rect">
            <a:avLst/>
          </a:prstGeom>
        </p:spPr>
        <p:txBody>
          <a:bodyPr wrap="square">
            <a:spAutoFit/>
            <a:scene3d>
              <a:camera prst="orthographicFront"/>
              <a:lightRig rig="balanced" dir="t"/>
            </a:scene3d>
            <a:sp3d extrusionH="57150" contourW="19050">
              <a:bevelT w="38100" h="38100"/>
              <a:contourClr>
                <a:srgbClr val="663300"/>
              </a:contourClr>
            </a:sp3d>
          </a:bodyPr>
          <a:lstStyle/>
          <a:p>
            <a:pPr algn="ctr"/>
            <a:r>
              <a:rPr lang="es-ES" sz="4400" b="1" spc="30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WHAT’S THEIR PURPOSE?</a:t>
            </a:r>
            <a:endParaRPr lang="es-ES" sz="4400" b="1" spc="3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Rectángulo 2">
            <a:extLst>
              <a:ext uri="{FF2B5EF4-FFF2-40B4-BE49-F238E27FC236}">
                <a16:creationId xmlns="" xmlns:a16="http://schemas.microsoft.com/office/drawing/2014/main" id="{E357263E-3E0C-492B-AF7B-1F2274071B3B}"/>
              </a:ext>
            </a:extLst>
          </p:cNvPr>
          <p:cNvSpPr/>
          <p:nvPr/>
        </p:nvSpPr>
        <p:spPr>
          <a:xfrm>
            <a:off x="962297" y="642145"/>
            <a:ext cx="7219406" cy="646331"/>
          </a:xfrm>
          <a:prstGeom prst="rect">
            <a:avLst/>
          </a:prstGeom>
        </p:spPr>
        <p:txBody>
          <a:bodyPr wrap="square">
            <a:spAutoFit/>
          </a:bodyPr>
          <a:lstStyle/>
          <a:p>
            <a:r>
              <a:rPr lang="es-ES" b="1">
                <a:solidFill>
                  <a:schemeClr val="accent6">
                    <a:lumMod val="75000"/>
                  </a:schemeClr>
                </a:solidFill>
                <a:latin typeface="Comic Sans MS" panose="030F0702030302020204" pitchFamily="66" charset="0"/>
              </a:rPr>
              <a:t>“</a:t>
            </a:r>
            <a:r>
              <a:rPr lang="en-US" b="1">
                <a:solidFill>
                  <a:schemeClr val="accent6">
                    <a:lumMod val="75000"/>
                  </a:schemeClr>
                </a:solidFill>
                <a:latin typeface="Comic Sans MS" panose="030F0702030302020204" pitchFamily="66" charset="0"/>
              </a:rPr>
              <a:t>for the equipping of the saints for the work of ministry, for the edifying of the body of Christ.</a:t>
            </a:r>
            <a:r>
              <a:rPr lang="es-ES" b="1">
                <a:solidFill>
                  <a:schemeClr val="accent6">
                    <a:lumMod val="75000"/>
                  </a:schemeClr>
                </a:solidFill>
                <a:latin typeface="Comic Sans MS" panose="030F0702030302020204" pitchFamily="66" charset="0"/>
              </a:rPr>
              <a:t>” </a:t>
            </a:r>
            <a:r>
              <a:rPr lang="es-ES" sz="1600" b="1">
                <a:solidFill>
                  <a:schemeClr val="accent6">
                    <a:lumMod val="75000"/>
                  </a:schemeClr>
                </a:solidFill>
                <a:latin typeface="Comic Sans MS" panose="030F0702030302020204" pitchFamily="66" charset="0"/>
              </a:rPr>
              <a:t>(Ephesians 4:12</a:t>
            </a:r>
            <a:r>
              <a:rPr lang="es-ES" sz="1600" b="1" dirty="0">
                <a:solidFill>
                  <a:schemeClr val="accent6">
                    <a:lumMod val="75000"/>
                  </a:schemeClr>
                </a:solidFill>
                <a:latin typeface="Comic Sans MS" panose="030F0702030302020204" pitchFamily="66" charset="0"/>
              </a:rPr>
              <a:t>)</a:t>
            </a:r>
          </a:p>
        </p:txBody>
      </p:sp>
      <p:sp>
        <p:nvSpPr>
          <p:cNvPr id="4" name="CuadroTexto 3">
            <a:extLst>
              <a:ext uri="{FF2B5EF4-FFF2-40B4-BE49-F238E27FC236}">
                <a16:creationId xmlns="" xmlns:a16="http://schemas.microsoft.com/office/drawing/2014/main" id="{6550DADD-7E68-4084-8617-12585515E5E6}"/>
              </a:ext>
            </a:extLst>
          </p:cNvPr>
          <p:cNvSpPr txBox="1"/>
          <p:nvPr/>
        </p:nvSpPr>
        <p:spPr>
          <a:xfrm>
            <a:off x="217715" y="1289665"/>
            <a:ext cx="8926284" cy="707886"/>
          </a:xfrm>
          <a:prstGeom prst="rect">
            <a:avLst/>
          </a:prstGeom>
          <a:noFill/>
        </p:spPr>
        <p:txBody>
          <a:bodyPr wrap="square" rtlCol="0">
            <a:spAutoFit/>
          </a:bodyPr>
          <a:lstStyle/>
          <a:p>
            <a:pPr>
              <a:spcBef>
                <a:spcPts val="600"/>
              </a:spcBef>
            </a:pPr>
            <a:r>
              <a:rPr lang="en-US" sz="2000" b="1" dirty="0"/>
              <a:t>There are lists of gifts given to the first believers in Romans </a:t>
            </a:r>
            <a:r>
              <a:rPr lang="en-US" sz="2000" b="1" dirty="0" smtClean="0"/>
              <a:t>12, </a:t>
            </a:r>
            <a:r>
              <a:rPr lang="en-US" sz="2000" b="1" dirty="0"/>
              <a:t>1 Corinthians </a:t>
            </a:r>
            <a:r>
              <a:rPr lang="en-US" sz="2000" b="1" dirty="0" smtClean="0"/>
              <a:t>12 </a:t>
            </a:r>
            <a:r>
              <a:rPr lang="en-US" sz="2000" b="1" dirty="0"/>
              <a:t>and Ephesians </a:t>
            </a:r>
            <a:r>
              <a:rPr lang="en-US" sz="2000" b="1" dirty="0" smtClean="0"/>
              <a:t>4.</a:t>
            </a:r>
            <a:endParaRPr lang="es-ES" sz="2000" b="1" dirty="0"/>
          </a:p>
        </p:txBody>
      </p:sp>
      <p:sp>
        <p:nvSpPr>
          <p:cNvPr id="5" name="Rectángulo 4">
            <a:extLst>
              <a:ext uri="{FF2B5EF4-FFF2-40B4-BE49-F238E27FC236}">
                <a16:creationId xmlns="" xmlns:a16="http://schemas.microsoft.com/office/drawing/2014/main" id="{24A41C54-B3F0-4340-9307-44C52B86BA21}"/>
              </a:ext>
            </a:extLst>
          </p:cNvPr>
          <p:cNvSpPr/>
          <p:nvPr/>
        </p:nvSpPr>
        <p:spPr>
          <a:xfrm>
            <a:off x="217715" y="2121984"/>
            <a:ext cx="8647505" cy="4555093"/>
          </a:xfrm>
          <a:prstGeom prst="rect">
            <a:avLst/>
          </a:prstGeom>
        </p:spPr>
        <p:txBody>
          <a:bodyPr wrap="square">
            <a:spAutoFit/>
          </a:bodyPr>
          <a:lstStyle/>
          <a:p>
            <a:r>
              <a:rPr lang="en-AU" b="1" dirty="0">
                <a:latin typeface="Comic Sans MS" panose="030F0702030302020204" pitchFamily="66" charset="0"/>
              </a:rPr>
              <a:t>Having then gifts differing according to the grace that is given to us, </a:t>
            </a:r>
            <a:r>
              <a:rPr lang="en-AU" b="1" i="1" dirty="0">
                <a:latin typeface="Comic Sans MS" panose="030F0702030302020204" pitchFamily="66" charset="0"/>
              </a:rPr>
              <a:t>let us use them:</a:t>
            </a:r>
            <a:r>
              <a:rPr lang="en-AU" b="1" dirty="0">
                <a:latin typeface="Comic Sans MS" panose="030F0702030302020204" pitchFamily="66" charset="0"/>
              </a:rPr>
              <a:t> </a:t>
            </a:r>
          </a:p>
          <a:p>
            <a:r>
              <a:rPr lang="en-AU" b="1" dirty="0">
                <a:latin typeface="Comic Sans MS" panose="030F0702030302020204" pitchFamily="66" charset="0"/>
              </a:rPr>
              <a:t>if prophecy, </a:t>
            </a:r>
            <a:r>
              <a:rPr lang="en-AU" b="1" i="1" dirty="0">
                <a:latin typeface="Comic Sans MS" panose="030F0702030302020204" pitchFamily="66" charset="0"/>
              </a:rPr>
              <a:t>let us</a:t>
            </a:r>
            <a:r>
              <a:rPr lang="en-AU" b="1" dirty="0">
                <a:latin typeface="Comic Sans MS" panose="030F0702030302020204" pitchFamily="66" charset="0"/>
              </a:rPr>
              <a:t> </a:t>
            </a:r>
            <a:r>
              <a:rPr lang="en-AU" b="1" i="1" dirty="0">
                <a:latin typeface="Comic Sans MS" panose="030F0702030302020204" pitchFamily="66" charset="0"/>
              </a:rPr>
              <a:t>prophesy</a:t>
            </a:r>
            <a:r>
              <a:rPr lang="en-AU" b="1" dirty="0">
                <a:latin typeface="Comic Sans MS" panose="030F0702030302020204" pitchFamily="66" charset="0"/>
              </a:rPr>
              <a:t> in proportion to our faith; </a:t>
            </a:r>
            <a:br>
              <a:rPr lang="en-AU" b="1" dirty="0">
                <a:latin typeface="Comic Sans MS" panose="030F0702030302020204" pitchFamily="66" charset="0"/>
              </a:rPr>
            </a:br>
            <a:r>
              <a:rPr lang="en-AU" b="1" dirty="0">
                <a:latin typeface="Comic Sans MS" panose="030F0702030302020204" pitchFamily="66" charset="0"/>
              </a:rPr>
              <a:t>or ministry, </a:t>
            </a:r>
            <a:r>
              <a:rPr lang="en-AU" b="1" i="1" dirty="0">
                <a:latin typeface="Comic Sans MS" panose="030F0702030302020204" pitchFamily="66" charset="0"/>
              </a:rPr>
              <a:t>let us use it</a:t>
            </a:r>
            <a:r>
              <a:rPr lang="en-AU" b="1" dirty="0">
                <a:latin typeface="Comic Sans MS" panose="030F0702030302020204" pitchFamily="66" charset="0"/>
              </a:rPr>
              <a:t> in </a:t>
            </a:r>
            <a:r>
              <a:rPr lang="en-AU" b="1" i="1" dirty="0">
                <a:latin typeface="Comic Sans MS" panose="030F0702030302020204" pitchFamily="66" charset="0"/>
              </a:rPr>
              <a:t>our</a:t>
            </a:r>
            <a:r>
              <a:rPr lang="en-AU" b="1" dirty="0">
                <a:latin typeface="Comic Sans MS" panose="030F0702030302020204" pitchFamily="66" charset="0"/>
              </a:rPr>
              <a:t> ministering; </a:t>
            </a:r>
          </a:p>
          <a:p>
            <a:r>
              <a:rPr lang="en-AU" b="1" dirty="0">
                <a:latin typeface="Comic Sans MS" panose="030F0702030302020204" pitchFamily="66" charset="0"/>
              </a:rPr>
              <a:t>he who teaches, in teaching; </a:t>
            </a:r>
            <a:br>
              <a:rPr lang="en-AU" b="1" dirty="0">
                <a:latin typeface="Comic Sans MS" panose="030F0702030302020204" pitchFamily="66" charset="0"/>
              </a:rPr>
            </a:br>
            <a:r>
              <a:rPr lang="en-AU" b="1" dirty="0">
                <a:latin typeface="Comic Sans MS" panose="030F0702030302020204" pitchFamily="66" charset="0"/>
              </a:rPr>
              <a:t>he who exhorts, in exhortation; </a:t>
            </a:r>
          </a:p>
          <a:p>
            <a:r>
              <a:rPr lang="en-AU" b="1" dirty="0">
                <a:latin typeface="Comic Sans MS" panose="030F0702030302020204" pitchFamily="66" charset="0"/>
              </a:rPr>
              <a:t>he who gives, with liberality; </a:t>
            </a:r>
          </a:p>
          <a:p>
            <a:r>
              <a:rPr lang="en-AU" b="1" dirty="0">
                <a:latin typeface="Comic Sans MS" panose="030F0702030302020204" pitchFamily="66" charset="0"/>
              </a:rPr>
              <a:t>he who leads, with diligence; </a:t>
            </a:r>
          </a:p>
          <a:p>
            <a:r>
              <a:rPr lang="en-AU" b="1" dirty="0">
                <a:latin typeface="Comic Sans MS" panose="030F0702030302020204" pitchFamily="66" charset="0"/>
              </a:rPr>
              <a:t>he who shows mercy, with cheerfulness. </a:t>
            </a:r>
            <a:br>
              <a:rPr lang="en-AU" b="1" dirty="0">
                <a:latin typeface="Comic Sans MS" panose="030F0702030302020204" pitchFamily="66" charset="0"/>
              </a:rPr>
            </a:br>
            <a:r>
              <a:rPr lang="en-AU" b="1" i="1" dirty="0">
                <a:latin typeface="Comic Sans MS" panose="030F0702030302020204" pitchFamily="66" charset="0"/>
              </a:rPr>
              <a:t>Let</a:t>
            </a:r>
            <a:r>
              <a:rPr lang="en-AU" b="1" dirty="0">
                <a:latin typeface="Comic Sans MS" panose="030F0702030302020204" pitchFamily="66" charset="0"/>
              </a:rPr>
              <a:t> love </a:t>
            </a:r>
            <a:r>
              <a:rPr lang="en-AU" b="1" i="1" dirty="0">
                <a:latin typeface="Comic Sans MS" panose="030F0702030302020204" pitchFamily="66" charset="0"/>
              </a:rPr>
              <a:t>be</a:t>
            </a:r>
            <a:r>
              <a:rPr lang="en-AU" b="1" dirty="0">
                <a:latin typeface="Comic Sans MS" panose="030F0702030302020204" pitchFamily="66" charset="0"/>
              </a:rPr>
              <a:t> without hypocrisy. </a:t>
            </a:r>
          </a:p>
          <a:p>
            <a:r>
              <a:rPr lang="en-AU" b="1" dirty="0">
                <a:latin typeface="Comic Sans MS" panose="030F0702030302020204" pitchFamily="66" charset="0"/>
              </a:rPr>
              <a:t>Abhor what is evil. Cling to what is good. </a:t>
            </a:r>
            <a:br>
              <a:rPr lang="en-AU" b="1" dirty="0">
                <a:latin typeface="Comic Sans MS" panose="030F0702030302020204" pitchFamily="66" charset="0"/>
              </a:rPr>
            </a:br>
            <a:r>
              <a:rPr lang="en-AU" b="1" i="1" dirty="0">
                <a:latin typeface="Comic Sans MS" panose="030F0702030302020204" pitchFamily="66" charset="0"/>
              </a:rPr>
              <a:t>Be</a:t>
            </a:r>
            <a:r>
              <a:rPr lang="en-AU" b="1" dirty="0">
                <a:latin typeface="Comic Sans MS" panose="030F0702030302020204" pitchFamily="66" charset="0"/>
              </a:rPr>
              <a:t> kindly affectionate to one another with brotherly love, </a:t>
            </a:r>
          </a:p>
          <a:p>
            <a:r>
              <a:rPr lang="en-AU" b="1" dirty="0">
                <a:latin typeface="Comic Sans MS" panose="030F0702030302020204" pitchFamily="66" charset="0"/>
              </a:rPr>
              <a:t>in </a:t>
            </a:r>
            <a:r>
              <a:rPr lang="en-AU" b="1" dirty="0" smtClean="0">
                <a:latin typeface="Comic Sans MS" panose="030F0702030302020204" pitchFamily="66" charset="0"/>
              </a:rPr>
              <a:t>honour </a:t>
            </a:r>
            <a:r>
              <a:rPr lang="en-AU" b="1" dirty="0">
                <a:latin typeface="Comic Sans MS" panose="030F0702030302020204" pitchFamily="66" charset="0"/>
              </a:rPr>
              <a:t>giving preference to one another; </a:t>
            </a:r>
            <a:br>
              <a:rPr lang="en-AU" b="1" dirty="0">
                <a:latin typeface="Comic Sans MS" panose="030F0702030302020204" pitchFamily="66" charset="0"/>
              </a:rPr>
            </a:br>
            <a:r>
              <a:rPr lang="en-AU" b="1" dirty="0">
                <a:latin typeface="Comic Sans MS" panose="030F0702030302020204" pitchFamily="66" charset="0"/>
              </a:rPr>
              <a:t>not lagging in diligence, </a:t>
            </a:r>
          </a:p>
          <a:p>
            <a:r>
              <a:rPr lang="en-AU" b="1" dirty="0">
                <a:latin typeface="Comic Sans MS" panose="030F0702030302020204" pitchFamily="66" charset="0"/>
              </a:rPr>
              <a:t>fervent in spirit, serving the Lord; </a:t>
            </a:r>
            <a:br>
              <a:rPr lang="en-AU" b="1" dirty="0">
                <a:latin typeface="Comic Sans MS" panose="030F0702030302020204" pitchFamily="66" charset="0"/>
              </a:rPr>
            </a:br>
            <a:endParaRPr lang="en-AU" sz="2000" dirty="0"/>
          </a:p>
        </p:txBody>
      </p:sp>
    </p:spTree>
    <p:extLst>
      <p:ext uri="{BB962C8B-B14F-4D97-AF65-F5344CB8AC3E}">
        <p14:creationId xmlns:p14="http://schemas.microsoft.com/office/powerpoint/2010/main" val="391599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anim calcmode="lin" valueType="num">
                                      <p:cBhvr>
                                        <p:cTn id="19" dur="500" fill="hold"/>
                                        <p:tgtEl>
                                          <p:spTgt spid="3"/>
                                        </p:tgtEl>
                                        <p:attrNameLst>
                                          <p:attrName>ppt_x</p:attrName>
                                        </p:attrNameLst>
                                      </p:cBhvr>
                                      <p:tavLst>
                                        <p:tav tm="0">
                                          <p:val>
                                            <p:fltVal val="0.5"/>
                                          </p:val>
                                        </p:tav>
                                        <p:tav tm="100000">
                                          <p:val>
                                            <p:strVal val="#ppt_x"/>
                                          </p:val>
                                        </p:tav>
                                      </p:tavLst>
                                    </p:anim>
                                    <p:anim calcmode="lin" valueType="num">
                                      <p:cBhvr>
                                        <p:cTn id="20"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wipe(left)">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xEl>
                                              <p:pRg st="0" end="0"/>
                                            </p:txEl>
                                          </p:spTgt>
                                        </p:tgtEl>
                                        <p:attrNameLst>
                                          <p:attrName>style.visibility</p:attrName>
                                        </p:attrNameLst>
                                      </p:cBhvr>
                                      <p:to>
                                        <p:strVal val="visible"/>
                                      </p:to>
                                    </p:set>
                                    <p:animEffect transition="in" filter="wipe(left)">
                                      <p:cBhvr>
                                        <p:cTn id="30" dur="500"/>
                                        <p:tgtEl>
                                          <p:spTgt spid="5">
                                            <p:txEl>
                                              <p:pRg st="0" end="0"/>
                                            </p:txEl>
                                          </p:spTgt>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Effect transition="in" filter="wipe(left)">
                                      <p:cBhvr>
                                        <p:cTn id="34" dur="500"/>
                                        <p:tgtEl>
                                          <p:spTgt spid="5">
                                            <p:txEl>
                                              <p:pRg st="1" end="1"/>
                                            </p:txEl>
                                          </p:spTgt>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5">
                                            <p:txEl>
                                              <p:pRg st="2" end="2"/>
                                            </p:txEl>
                                          </p:spTgt>
                                        </p:tgtEl>
                                        <p:attrNameLst>
                                          <p:attrName>style.visibility</p:attrName>
                                        </p:attrNameLst>
                                      </p:cBhvr>
                                      <p:to>
                                        <p:strVal val="visible"/>
                                      </p:to>
                                    </p:set>
                                    <p:animEffect transition="in" filter="wipe(left)">
                                      <p:cBhvr>
                                        <p:cTn id="38" dur="500"/>
                                        <p:tgtEl>
                                          <p:spTgt spid="5">
                                            <p:txEl>
                                              <p:pRg st="2" end="2"/>
                                            </p:txEl>
                                          </p:spTgt>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wipe(left)">
                                      <p:cBhvr>
                                        <p:cTn id="42" dur="500"/>
                                        <p:tgtEl>
                                          <p:spTgt spid="5">
                                            <p:txEl>
                                              <p:pRg st="3" end="3"/>
                                            </p:txEl>
                                          </p:spTgt>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5">
                                            <p:txEl>
                                              <p:pRg st="4" end="4"/>
                                            </p:txEl>
                                          </p:spTgt>
                                        </p:tgtEl>
                                        <p:attrNameLst>
                                          <p:attrName>style.visibility</p:attrName>
                                        </p:attrNameLst>
                                      </p:cBhvr>
                                      <p:to>
                                        <p:strVal val="visible"/>
                                      </p:to>
                                    </p:set>
                                    <p:animEffect transition="in" filter="wipe(left)">
                                      <p:cBhvr>
                                        <p:cTn id="46" dur="500"/>
                                        <p:tgtEl>
                                          <p:spTgt spid="5">
                                            <p:txEl>
                                              <p:pRg st="4" end="4"/>
                                            </p:txEl>
                                          </p:spTgt>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5">
                                            <p:txEl>
                                              <p:pRg st="5" end="5"/>
                                            </p:txEl>
                                          </p:spTgt>
                                        </p:tgtEl>
                                        <p:attrNameLst>
                                          <p:attrName>style.visibility</p:attrName>
                                        </p:attrNameLst>
                                      </p:cBhvr>
                                      <p:to>
                                        <p:strVal val="visible"/>
                                      </p:to>
                                    </p:set>
                                    <p:animEffect transition="in" filter="wipe(left)">
                                      <p:cBhvr>
                                        <p:cTn id="50" dur="500"/>
                                        <p:tgtEl>
                                          <p:spTgt spid="5">
                                            <p:txEl>
                                              <p:pRg st="5" end="5"/>
                                            </p:txEl>
                                          </p:spTgt>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5">
                                            <p:txEl>
                                              <p:pRg st="6" end="6"/>
                                            </p:txEl>
                                          </p:spTgt>
                                        </p:tgtEl>
                                        <p:attrNameLst>
                                          <p:attrName>style.visibility</p:attrName>
                                        </p:attrNameLst>
                                      </p:cBhvr>
                                      <p:to>
                                        <p:strVal val="visible"/>
                                      </p:to>
                                    </p:set>
                                    <p:animEffect transition="in" filter="wipe(left)">
                                      <p:cBhvr>
                                        <p:cTn id="54" dur="500"/>
                                        <p:tgtEl>
                                          <p:spTgt spid="5">
                                            <p:txEl>
                                              <p:pRg st="6" end="6"/>
                                            </p:txEl>
                                          </p:spTgt>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5">
                                            <p:txEl>
                                              <p:pRg st="7" end="7"/>
                                            </p:txEl>
                                          </p:spTgt>
                                        </p:tgtEl>
                                        <p:attrNameLst>
                                          <p:attrName>style.visibility</p:attrName>
                                        </p:attrNameLst>
                                      </p:cBhvr>
                                      <p:to>
                                        <p:strVal val="visible"/>
                                      </p:to>
                                    </p:set>
                                    <p:animEffect transition="in" filter="wipe(left)">
                                      <p:cBhvr>
                                        <p:cTn id="58" dur="500"/>
                                        <p:tgtEl>
                                          <p:spTgt spid="5">
                                            <p:txEl>
                                              <p:pRg st="7" end="7"/>
                                            </p:txEl>
                                          </p:spTgt>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5">
                                            <p:txEl>
                                              <p:pRg st="8" end="8"/>
                                            </p:txEl>
                                          </p:spTgt>
                                        </p:tgtEl>
                                        <p:attrNameLst>
                                          <p:attrName>style.visibility</p:attrName>
                                        </p:attrNameLst>
                                      </p:cBhvr>
                                      <p:to>
                                        <p:strVal val="visible"/>
                                      </p:to>
                                    </p:set>
                                    <p:animEffect transition="in" filter="wipe(left)">
                                      <p:cBhvr>
                                        <p:cTn id="6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79E78EA9-1BD9-4B77-9518-697EEBC0A91E}"/>
              </a:ext>
            </a:extLst>
          </p:cNvPr>
          <p:cNvSpPr/>
          <p:nvPr/>
        </p:nvSpPr>
        <p:spPr>
          <a:xfrm>
            <a:off x="1" y="-26127"/>
            <a:ext cx="9143998" cy="769441"/>
          </a:xfrm>
          <a:prstGeom prst="rect">
            <a:avLst/>
          </a:prstGeom>
        </p:spPr>
        <p:txBody>
          <a:bodyPr wrap="square">
            <a:spAutoFit/>
            <a:scene3d>
              <a:camera prst="orthographicFront"/>
              <a:lightRig rig="balanced" dir="t"/>
            </a:scene3d>
            <a:sp3d extrusionH="57150" contourW="19050">
              <a:bevelT w="38100" h="38100"/>
              <a:contourClr>
                <a:srgbClr val="663300"/>
              </a:contourClr>
            </a:sp3d>
          </a:bodyPr>
          <a:lstStyle/>
          <a:p>
            <a:pPr algn="ctr"/>
            <a:r>
              <a:rPr lang="es-ES" sz="4400" b="1" spc="3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WHAT’S THEIR PURPOSE?</a:t>
            </a:r>
          </a:p>
        </p:txBody>
      </p:sp>
      <p:sp>
        <p:nvSpPr>
          <p:cNvPr id="5" name="Rectángulo 4">
            <a:extLst>
              <a:ext uri="{FF2B5EF4-FFF2-40B4-BE49-F238E27FC236}">
                <a16:creationId xmlns="" xmlns:a16="http://schemas.microsoft.com/office/drawing/2014/main" id="{24A41C54-B3F0-4340-9307-44C52B86BA21}"/>
              </a:ext>
            </a:extLst>
          </p:cNvPr>
          <p:cNvSpPr/>
          <p:nvPr/>
        </p:nvSpPr>
        <p:spPr>
          <a:xfrm>
            <a:off x="139657" y="895350"/>
            <a:ext cx="8647505" cy="6309420"/>
          </a:xfrm>
          <a:prstGeom prst="rect">
            <a:avLst/>
          </a:prstGeom>
        </p:spPr>
        <p:txBody>
          <a:bodyPr wrap="square">
            <a:spAutoFit/>
          </a:bodyPr>
          <a:lstStyle/>
          <a:p>
            <a:r>
              <a:rPr lang="en-AU" b="1" dirty="0" smtClean="0">
                <a:latin typeface="Comic Sans MS" panose="030F0702030302020204" pitchFamily="66" charset="0"/>
              </a:rPr>
              <a:t>rejoicing </a:t>
            </a:r>
            <a:r>
              <a:rPr lang="en-AU" b="1" dirty="0">
                <a:latin typeface="Comic Sans MS" panose="030F0702030302020204" pitchFamily="66" charset="0"/>
              </a:rPr>
              <a:t>in hope</a:t>
            </a:r>
            <a:r>
              <a:rPr lang="en-AU" b="1" dirty="0" smtClean="0">
                <a:latin typeface="Comic Sans MS" panose="030F0702030302020204" pitchFamily="66" charset="0"/>
              </a:rPr>
              <a:t>,</a:t>
            </a:r>
          </a:p>
          <a:p>
            <a:r>
              <a:rPr lang="en-AU" b="1" dirty="0" smtClean="0">
                <a:latin typeface="Comic Sans MS" panose="030F0702030302020204" pitchFamily="66" charset="0"/>
              </a:rPr>
              <a:t>patient </a:t>
            </a:r>
            <a:r>
              <a:rPr lang="en-AU" b="1" dirty="0">
                <a:latin typeface="Comic Sans MS" panose="030F0702030302020204" pitchFamily="66" charset="0"/>
              </a:rPr>
              <a:t>in tribulation, </a:t>
            </a:r>
          </a:p>
          <a:p>
            <a:r>
              <a:rPr lang="en-AU" b="1" dirty="0">
                <a:latin typeface="Comic Sans MS" panose="030F0702030302020204" pitchFamily="66" charset="0"/>
              </a:rPr>
              <a:t>continuing steadfastly in prayer; </a:t>
            </a:r>
            <a:br>
              <a:rPr lang="en-AU" b="1" dirty="0">
                <a:latin typeface="Comic Sans MS" panose="030F0702030302020204" pitchFamily="66" charset="0"/>
              </a:rPr>
            </a:br>
            <a:r>
              <a:rPr lang="en-AU" b="1" dirty="0">
                <a:latin typeface="Comic Sans MS" panose="030F0702030302020204" pitchFamily="66" charset="0"/>
              </a:rPr>
              <a:t>distributing to the needs of the saints, </a:t>
            </a:r>
          </a:p>
          <a:p>
            <a:r>
              <a:rPr lang="en-AU" b="1" dirty="0">
                <a:latin typeface="Comic Sans MS" panose="030F0702030302020204" pitchFamily="66" charset="0"/>
              </a:rPr>
              <a:t>given to hospitality. </a:t>
            </a:r>
            <a:br>
              <a:rPr lang="en-AU" b="1" dirty="0">
                <a:latin typeface="Comic Sans MS" panose="030F0702030302020204" pitchFamily="66" charset="0"/>
              </a:rPr>
            </a:br>
            <a:r>
              <a:rPr lang="en-AU" b="1" dirty="0">
                <a:latin typeface="Comic Sans MS" panose="030F0702030302020204" pitchFamily="66" charset="0"/>
              </a:rPr>
              <a:t>Bless those who persecute you; bless and do not curse. </a:t>
            </a:r>
            <a:br>
              <a:rPr lang="en-AU" b="1" dirty="0">
                <a:latin typeface="Comic Sans MS" panose="030F0702030302020204" pitchFamily="66" charset="0"/>
              </a:rPr>
            </a:br>
            <a:r>
              <a:rPr lang="en-AU" b="1" dirty="0">
                <a:latin typeface="Comic Sans MS" panose="030F0702030302020204" pitchFamily="66" charset="0"/>
              </a:rPr>
              <a:t>Rejoice with those who rejoice, and weep with those who weep. </a:t>
            </a:r>
            <a:br>
              <a:rPr lang="en-AU" b="1" dirty="0">
                <a:latin typeface="Comic Sans MS" panose="030F0702030302020204" pitchFamily="66" charset="0"/>
              </a:rPr>
            </a:br>
            <a:r>
              <a:rPr lang="en-AU" b="1" dirty="0">
                <a:latin typeface="Comic Sans MS" panose="030F0702030302020204" pitchFamily="66" charset="0"/>
              </a:rPr>
              <a:t>Be of the same mind toward one another. </a:t>
            </a:r>
          </a:p>
          <a:p>
            <a:r>
              <a:rPr lang="en-AU" b="1" dirty="0">
                <a:latin typeface="Comic Sans MS" panose="030F0702030302020204" pitchFamily="66" charset="0"/>
              </a:rPr>
              <a:t>Do not set your mind on high things, but associate with the humble. </a:t>
            </a:r>
          </a:p>
          <a:p>
            <a:r>
              <a:rPr lang="en-AU" b="1" dirty="0">
                <a:latin typeface="Comic Sans MS" panose="030F0702030302020204" pitchFamily="66" charset="0"/>
              </a:rPr>
              <a:t>Do not be wise in your own opinion. </a:t>
            </a:r>
            <a:br>
              <a:rPr lang="en-AU" b="1" dirty="0">
                <a:latin typeface="Comic Sans MS" panose="030F0702030302020204" pitchFamily="66" charset="0"/>
              </a:rPr>
            </a:br>
            <a:r>
              <a:rPr lang="en-AU" b="1" dirty="0">
                <a:latin typeface="Comic Sans MS" panose="030F0702030302020204" pitchFamily="66" charset="0"/>
              </a:rPr>
              <a:t>Repay no one evil for evil. </a:t>
            </a:r>
          </a:p>
          <a:p>
            <a:r>
              <a:rPr lang="en-AU" b="1" dirty="0">
                <a:latin typeface="Comic Sans MS" panose="030F0702030302020204" pitchFamily="66" charset="0"/>
              </a:rPr>
              <a:t>Have regard for good things in the sight of all men. </a:t>
            </a:r>
            <a:br>
              <a:rPr lang="en-AU" b="1" dirty="0">
                <a:latin typeface="Comic Sans MS" panose="030F0702030302020204" pitchFamily="66" charset="0"/>
              </a:rPr>
            </a:br>
            <a:r>
              <a:rPr lang="en-AU" b="1" dirty="0">
                <a:latin typeface="Comic Sans MS" panose="030F0702030302020204" pitchFamily="66" charset="0"/>
              </a:rPr>
              <a:t>If it is possible, as much as depends on you, live peaceably with all men. </a:t>
            </a:r>
            <a:br>
              <a:rPr lang="en-AU" b="1" dirty="0">
                <a:latin typeface="Comic Sans MS" panose="030F0702030302020204" pitchFamily="66" charset="0"/>
              </a:rPr>
            </a:br>
            <a:r>
              <a:rPr lang="en-AU" b="1" dirty="0">
                <a:latin typeface="Comic Sans MS" panose="030F0702030302020204" pitchFamily="66" charset="0"/>
              </a:rPr>
              <a:t>Beloved, do not avenge yourselves, but </a:t>
            </a:r>
            <a:r>
              <a:rPr lang="en-AU" b="1" i="1" dirty="0">
                <a:latin typeface="Comic Sans MS" panose="030F0702030302020204" pitchFamily="66" charset="0"/>
              </a:rPr>
              <a:t>rather</a:t>
            </a:r>
            <a:r>
              <a:rPr lang="en-AU" b="1" dirty="0">
                <a:latin typeface="Comic Sans MS" panose="030F0702030302020204" pitchFamily="66" charset="0"/>
              </a:rPr>
              <a:t> give place to wrath; . . . </a:t>
            </a:r>
            <a:br>
              <a:rPr lang="en-AU" b="1" dirty="0">
                <a:latin typeface="Comic Sans MS" panose="030F0702030302020204" pitchFamily="66" charset="0"/>
              </a:rPr>
            </a:br>
            <a:r>
              <a:rPr lang="en-AU" b="1" dirty="0">
                <a:latin typeface="Comic Sans MS" panose="030F0702030302020204" pitchFamily="66" charset="0"/>
              </a:rPr>
              <a:t>Therefore </a:t>
            </a:r>
            <a:r>
              <a:rPr lang="en-AU" b="1" i="1" dirty="0">
                <a:latin typeface="Comic Sans MS" panose="030F0702030302020204" pitchFamily="66" charset="0"/>
              </a:rPr>
              <a:t>“If your enemy is hungry, feed him;</a:t>
            </a:r>
            <a:r>
              <a:rPr lang="en-AU" b="1" dirty="0">
                <a:latin typeface="Comic Sans MS" panose="030F0702030302020204" pitchFamily="66" charset="0"/>
              </a:rPr>
              <a:t> </a:t>
            </a:r>
            <a:r>
              <a:rPr lang="en-AU" b="1" i="1" dirty="0">
                <a:latin typeface="Comic Sans MS" panose="030F0702030302020204" pitchFamily="66" charset="0"/>
              </a:rPr>
              <a:t>If he is thirsty, give him a drink;</a:t>
            </a:r>
            <a:r>
              <a:rPr lang="en-AU" b="1" dirty="0">
                <a:latin typeface="Comic Sans MS" panose="030F0702030302020204" pitchFamily="66" charset="0"/>
              </a:rPr>
              <a:t> </a:t>
            </a:r>
            <a:r>
              <a:rPr lang="en-AU" b="1" i="1" dirty="0">
                <a:latin typeface="Comic Sans MS" panose="030F0702030302020204" pitchFamily="66" charset="0"/>
              </a:rPr>
              <a:t>For in so doing you will heap coals of fire on his head.” </a:t>
            </a:r>
            <a:br>
              <a:rPr lang="en-AU" b="1" i="1" dirty="0">
                <a:latin typeface="Comic Sans MS" panose="030F0702030302020204" pitchFamily="66" charset="0"/>
              </a:rPr>
            </a:br>
            <a:r>
              <a:rPr lang="en-AU" b="1" i="1" dirty="0">
                <a:latin typeface="Comic Sans MS" panose="030F0702030302020204" pitchFamily="66" charset="0"/>
              </a:rPr>
              <a:t>Do not be overcome by evil, but overcome evil with good.</a:t>
            </a:r>
          </a:p>
          <a:p>
            <a:r>
              <a:rPr lang="en-AU" b="1" i="1" dirty="0">
                <a:latin typeface="Comic Sans MS" panose="030F0702030302020204" pitchFamily="66" charset="0"/>
              </a:rPr>
              <a:t>(</a:t>
            </a:r>
            <a:r>
              <a:rPr lang="en-AU" b="1" i="1" dirty="0" smtClean="0">
                <a:latin typeface="Comic Sans MS" panose="030F0702030302020204" pitchFamily="66" charset="0"/>
              </a:rPr>
              <a:t>Romans </a:t>
            </a:r>
            <a:r>
              <a:rPr lang="en-AU" b="1" i="1" dirty="0">
                <a:latin typeface="Comic Sans MS" panose="030F0702030302020204" pitchFamily="66" charset="0"/>
              </a:rPr>
              <a:t>12:6-21</a:t>
            </a:r>
            <a:r>
              <a:rPr lang="en-AU" b="1" i="1" dirty="0" smtClean="0">
                <a:latin typeface="Comic Sans MS" panose="030F0702030302020204" pitchFamily="66" charset="0"/>
              </a:rPr>
              <a:t>)</a:t>
            </a:r>
            <a:endParaRPr lang="en-AU" b="1" dirty="0">
              <a:latin typeface="Comic Sans MS" panose="030F0702030302020204" pitchFamily="66" charset="0"/>
            </a:endParaRPr>
          </a:p>
          <a:p>
            <a:endParaRPr lang="en-AU" sz="2000" dirty="0"/>
          </a:p>
          <a:p>
            <a:endParaRPr lang="en-AU" sz="2000" b="1" dirty="0"/>
          </a:p>
          <a:p>
            <a:endParaRPr lang="en-AU" sz="2000" dirty="0"/>
          </a:p>
          <a:p>
            <a:endParaRPr lang="en-AU" sz="2000" dirty="0"/>
          </a:p>
        </p:txBody>
      </p:sp>
    </p:spTree>
    <p:extLst>
      <p:ext uri="{BB962C8B-B14F-4D97-AF65-F5344CB8AC3E}">
        <p14:creationId xmlns:p14="http://schemas.microsoft.com/office/powerpoint/2010/main" val="61199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left)">
                                      <p:cBhvr>
                                        <p:cTn id="19" dur="500"/>
                                        <p:tgtEl>
                                          <p:spTgt spid="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500"/>
                                        <p:tgtEl>
                                          <p:spTgt spid="5">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left)">
                                      <p:cBhvr>
                                        <p:cTn id="31" dur="500"/>
                                        <p:tgtEl>
                                          <p:spTgt spid="5">
                                            <p:txEl>
                                              <p:pRg st="6" end="6"/>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wipe(left)">
                                      <p:cBhvr>
                                        <p:cTn id="35"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79E78EA9-1BD9-4B77-9518-697EEBC0A91E}"/>
              </a:ext>
            </a:extLst>
          </p:cNvPr>
          <p:cNvSpPr/>
          <p:nvPr/>
        </p:nvSpPr>
        <p:spPr>
          <a:xfrm>
            <a:off x="1" y="-26127"/>
            <a:ext cx="9143998" cy="769441"/>
          </a:xfrm>
          <a:prstGeom prst="rect">
            <a:avLst/>
          </a:prstGeom>
        </p:spPr>
        <p:txBody>
          <a:bodyPr wrap="square">
            <a:spAutoFit/>
            <a:scene3d>
              <a:camera prst="orthographicFront"/>
              <a:lightRig rig="balanced" dir="t"/>
            </a:scene3d>
            <a:sp3d extrusionH="57150" contourW="19050">
              <a:bevelT w="38100" h="38100"/>
              <a:contourClr>
                <a:srgbClr val="663300"/>
              </a:contourClr>
            </a:sp3d>
          </a:bodyPr>
          <a:lstStyle/>
          <a:p>
            <a:pPr algn="ctr"/>
            <a:r>
              <a:rPr lang="es-ES" sz="4400" b="1" spc="3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WHAT’S THEIR PURPOSE?</a:t>
            </a:r>
          </a:p>
        </p:txBody>
      </p:sp>
      <p:sp>
        <p:nvSpPr>
          <p:cNvPr id="5" name="Rectángulo 4">
            <a:extLst>
              <a:ext uri="{FF2B5EF4-FFF2-40B4-BE49-F238E27FC236}">
                <a16:creationId xmlns="" xmlns:a16="http://schemas.microsoft.com/office/drawing/2014/main" id="{24A41C54-B3F0-4340-9307-44C52B86BA21}"/>
              </a:ext>
            </a:extLst>
          </p:cNvPr>
          <p:cNvSpPr/>
          <p:nvPr/>
        </p:nvSpPr>
        <p:spPr>
          <a:xfrm>
            <a:off x="139657" y="895350"/>
            <a:ext cx="8647505" cy="5909310"/>
          </a:xfrm>
          <a:prstGeom prst="rect">
            <a:avLst/>
          </a:prstGeom>
        </p:spPr>
        <p:txBody>
          <a:bodyPr wrap="square">
            <a:spAutoFit/>
          </a:bodyPr>
          <a:lstStyle/>
          <a:p>
            <a:r>
              <a:rPr lang="en-AU" b="1" dirty="0">
                <a:latin typeface="Comic Sans MS" panose="030F0702030302020204" pitchFamily="66" charset="0"/>
              </a:rPr>
              <a:t>But the manifestation of the Spirit is given to each one for the profit </a:t>
            </a:r>
            <a:r>
              <a:rPr lang="en-AU" b="1" i="1" dirty="0">
                <a:latin typeface="Comic Sans MS" panose="030F0702030302020204" pitchFamily="66" charset="0"/>
              </a:rPr>
              <a:t>of all:</a:t>
            </a:r>
            <a:r>
              <a:rPr lang="en-AU" b="1" dirty="0">
                <a:latin typeface="Comic Sans MS" panose="030F0702030302020204" pitchFamily="66" charset="0"/>
              </a:rPr>
              <a:t> </a:t>
            </a:r>
            <a:br>
              <a:rPr lang="en-AU" b="1" dirty="0">
                <a:latin typeface="Comic Sans MS" panose="030F0702030302020204" pitchFamily="66" charset="0"/>
              </a:rPr>
            </a:br>
            <a:r>
              <a:rPr lang="en-AU" b="1" dirty="0">
                <a:latin typeface="Comic Sans MS" panose="030F0702030302020204" pitchFamily="66" charset="0"/>
              </a:rPr>
              <a:t>for to one is given the word of wisdom through the Spirit, </a:t>
            </a:r>
          </a:p>
          <a:p>
            <a:r>
              <a:rPr lang="en-AU" b="1" dirty="0">
                <a:latin typeface="Comic Sans MS" panose="030F0702030302020204" pitchFamily="66" charset="0"/>
              </a:rPr>
              <a:t>to another the word of knowledge through the same Spirit, </a:t>
            </a:r>
          </a:p>
          <a:p>
            <a:r>
              <a:rPr lang="en-AU" b="1" dirty="0">
                <a:latin typeface="Comic Sans MS" panose="030F0702030302020204" pitchFamily="66" charset="0"/>
              </a:rPr>
              <a:t>to another faith by the same Spirit, </a:t>
            </a:r>
          </a:p>
          <a:p>
            <a:r>
              <a:rPr lang="en-AU" b="1" dirty="0">
                <a:latin typeface="Comic Sans MS" panose="030F0702030302020204" pitchFamily="66" charset="0"/>
              </a:rPr>
              <a:t>to another gifts of healings by the same Spirit, </a:t>
            </a:r>
          </a:p>
          <a:p>
            <a:r>
              <a:rPr lang="en-AU" b="1" dirty="0">
                <a:latin typeface="Comic Sans MS" panose="030F0702030302020204" pitchFamily="66" charset="0"/>
              </a:rPr>
              <a:t>to another the working of miracles, </a:t>
            </a:r>
          </a:p>
          <a:p>
            <a:r>
              <a:rPr lang="en-AU" b="1" dirty="0">
                <a:latin typeface="Comic Sans MS" panose="030F0702030302020204" pitchFamily="66" charset="0"/>
              </a:rPr>
              <a:t>to another prophecy, </a:t>
            </a:r>
          </a:p>
          <a:p>
            <a:r>
              <a:rPr lang="en-AU" b="1" dirty="0">
                <a:latin typeface="Comic Sans MS" panose="030F0702030302020204" pitchFamily="66" charset="0"/>
              </a:rPr>
              <a:t>to another discerning of spirits, </a:t>
            </a:r>
          </a:p>
          <a:p>
            <a:r>
              <a:rPr lang="en-AU" b="1" dirty="0">
                <a:latin typeface="Comic Sans MS" panose="030F0702030302020204" pitchFamily="66" charset="0"/>
              </a:rPr>
              <a:t>to another </a:t>
            </a:r>
            <a:r>
              <a:rPr lang="en-AU" b="1" i="1" dirty="0">
                <a:latin typeface="Comic Sans MS" panose="030F0702030302020204" pitchFamily="66" charset="0"/>
              </a:rPr>
              <a:t>different</a:t>
            </a:r>
            <a:r>
              <a:rPr lang="en-AU" b="1" dirty="0">
                <a:latin typeface="Comic Sans MS" panose="030F0702030302020204" pitchFamily="66" charset="0"/>
              </a:rPr>
              <a:t> kinds of tongues, </a:t>
            </a:r>
          </a:p>
          <a:p>
            <a:r>
              <a:rPr lang="en-AU" b="1" dirty="0">
                <a:latin typeface="Comic Sans MS" panose="030F0702030302020204" pitchFamily="66" charset="0"/>
              </a:rPr>
              <a:t>to another the interpretation of tongues. (1 Corinthians 12:7-11) </a:t>
            </a:r>
          </a:p>
          <a:p>
            <a:endParaRPr lang="en-AU" b="1" dirty="0">
              <a:latin typeface="Comic Sans MS" panose="030F0702030302020204" pitchFamily="66" charset="0"/>
            </a:endParaRPr>
          </a:p>
          <a:p>
            <a:r>
              <a:rPr lang="en-AU" b="1" dirty="0">
                <a:latin typeface="Comic Sans MS" panose="030F0702030302020204" pitchFamily="66" charset="0"/>
              </a:rPr>
              <a:t>God has appointed these in the church: </a:t>
            </a:r>
          </a:p>
          <a:p>
            <a:r>
              <a:rPr lang="en-AU" b="1" dirty="0">
                <a:latin typeface="Comic Sans MS" panose="030F0702030302020204" pitchFamily="66" charset="0"/>
              </a:rPr>
              <a:t>first apostles, </a:t>
            </a:r>
          </a:p>
          <a:p>
            <a:r>
              <a:rPr lang="en-AU" b="1" dirty="0">
                <a:latin typeface="Comic Sans MS" panose="030F0702030302020204" pitchFamily="66" charset="0"/>
              </a:rPr>
              <a:t>second prophets, </a:t>
            </a:r>
          </a:p>
          <a:p>
            <a:r>
              <a:rPr lang="en-AU" b="1" dirty="0">
                <a:latin typeface="Comic Sans MS" panose="030F0702030302020204" pitchFamily="66" charset="0"/>
              </a:rPr>
              <a:t>third teachers, </a:t>
            </a:r>
          </a:p>
          <a:p>
            <a:r>
              <a:rPr lang="en-AU" b="1" dirty="0">
                <a:latin typeface="Comic Sans MS" panose="030F0702030302020204" pitchFamily="66" charset="0"/>
              </a:rPr>
              <a:t>after that miracles, </a:t>
            </a:r>
          </a:p>
          <a:p>
            <a:r>
              <a:rPr lang="en-AU" b="1" dirty="0">
                <a:latin typeface="Comic Sans MS" panose="030F0702030302020204" pitchFamily="66" charset="0"/>
              </a:rPr>
              <a:t>then gifts of healings, </a:t>
            </a:r>
          </a:p>
          <a:p>
            <a:r>
              <a:rPr lang="en-AU" b="1" dirty="0">
                <a:latin typeface="Comic Sans MS" panose="030F0702030302020204" pitchFamily="66" charset="0"/>
              </a:rPr>
              <a:t>helps, </a:t>
            </a:r>
          </a:p>
          <a:p>
            <a:r>
              <a:rPr lang="en-AU" b="1" dirty="0">
                <a:latin typeface="Comic Sans MS" panose="030F0702030302020204" pitchFamily="66" charset="0"/>
              </a:rPr>
              <a:t>administrations, </a:t>
            </a:r>
          </a:p>
          <a:p>
            <a:r>
              <a:rPr lang="en-AU" b="1" dirty="0">
                <a:latin typeface="Comic Sans MS" panose="030F0702030302020204" pitchFamily="66" charset="0"/>
              </a:rPr>
              <a:t>varieties of tongues. (1 Corinthians 12:28</a:t>
            </a:r>
            <a:r>
              <a:rPr lang="en-AU" b="1" dirty="0" smtClean="0">
                <a:latin typeface="Comic Sans MS" panose="030F0702030302020204" pitchFamily="66" charset="0"/>
              </a:rPr>
              <a:t>)</a:t>
            </a:r>
            <a:endParaRPr lang="en-AU" b="1" dirty="0">
              <a:latin typeface="Comic Sans MS" panose="030F0702030302020204" pitchFamily="66" charset="0"/>
            </a:endParaRPr>
          </a:p>
        </p:txBody>
      </p:sp>
    </p:spTree>
    <p:extLst>
      <p:ext uri="{BB962C8B-B14F-4D97-AF65-F5344CB8AC3E}">
        <p14:creationId xmlns:p14="http://schemas.microsoft.com/office/powerpoint/2010/main" val="120691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1" end="1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2" end="1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4" end="1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5" end="1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6" end="1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7" end="1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79E78EA9-1BD9-4B77-9518-697EEBC0A91E}"/>
              </a:ext>
            </a:extLst>
          </p:cNvPr>
          <p:cNvSpPr/>
          <p:nvPr/>
        </p:nvSpPr>
        <p:spPr>
          <a:xfrm>
            <a:off x="1" y="-26127"/>
            <a:ext cx="9143998" cy="769441"/>
          </a:xfrm>
          <a:prstGeom prst="rect">
            <a:avLst/>
          </a:prstGeom>
        </p:spPr>
        <p:txBody>
          <a:bodyPr wrap="square">
            <a:spAutoFit/>
            <a:scene3d>
              <a:camera prst="orthographicFront"/>
              <a:lightRig rig="balanced" dir="t"/>
            </a:scene3d>
            <a:sp3d extrusionH="57150" contourW="19050">
              <a:bevelT w="38100" h="38100"/>
              <a:contourClr>
                <a:srgbClr val="663300"/>
              </a:contourClr>
            </a:sp3d>
          </a:bodyPr>
          <a:lstStyle/>
          <a:p>
            <a:pPr algn="ctr"/>
            <a:r>
              <a:rPr lang="es-ES" sz="4400" b="1" spc="3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WHAT’S THEIR PURPOSE?</a:t>
            </a:r>
          </a:p>
        </p:txBody>
      </p:sp>
      <p:sp>
        <p:nvSpPr>
          <p:cNvPr id="4" name="CuadroTexto 3">
            <a:extLst>
              <a:ext uri="{FF2B5EF4-FFF2-40B4-BE49-F238E27FC236}">
                <a16:creationId xmlns="" xmlns:a16="http://schemas.microsoft.com/office/drawing/2014/main" id="{6550DADD-7E68-4084-8617-12585515E5E6}"/>
              </a:ext>
            </a:extLst>
          </p:cNvPr>
          <p:cNvSpPr txBox="1"/>
          <p:nvPr/>
        </p:nvSpPr>
        <p:spPr>
          <a:xfrm>
            <a:off x="216224" y="884027"/>
            <a:ext cx="5373188" cy="1938992"/>
          </a:xfrm>
          <a:prstGeom prst="rect">
            <a:avLst/>
          </a:prstGeom>
          <a:noFill/>
        </p:spPr>
        <p:txBody>
          <a:bodyPr wrap="square" rtlCol="0">
            <a:spAutoFit/>
          </a:bodyPr>
          <a:lstStyle/>
          <a:p>
            <a:r>
              <a:rPr lang="en-AU" sz="2000" b="1" dirty="0">
                <a:latin typeface="Comic Sans MS" panose="030F0702030302020204" pitchFamily="66" charset="0"/>
              </a:rPr>
              <a:t>And He Himself gave some to be apostles, </a:t>
            </a:r>
          </a:p>
          <a:p>
            <a:r>
              <a:rPr lang="en-AU" sz="2000" b="1" dirty="0">
                <a:latin typeface="Comic Sans MS" panose="030F0702030302020204" pitchFamily="66" charset="0"/>
              </a:rPr>
              <a:t>some prophets, </a:t>
            </a:r>
          </a:p>
          <a:p>
            <a:r>
              <a:rPr lang="en-AU" sz="2000" b="1" dirty="0">
                <a:latin typeface="Comic Sans MS" panose="030F0702030302020204" pitchFamily="66" charset="0"/>
              </a:rPr>
              <a:t>some evangelists, and </a:t>
            </a:r>
          </a:p>
          <a:p>
            <a:r>
              <a:rPr lang="en-AU" sz="2000" b="1" dirty="0">
                <a:latin typeface="Comic Sans MS" panose="030F0702030302020204" pitchFamily="66" charset="0"/>
              </a:rPr>
              <a:t>some pastors and teachers, </a:t>
            </a:r>
          </a:p>
          <a:p>
            <a:r>
              <a:rPr lang="en-AU" sz="2000" b="1" dirty="0">
                <a:latin typeface="Comic Sans MS" panose="030F0702030302020204" pitchFamily="66" charset="0"/>
              </a:rPr>
              <a:t>(Ephesians 4:11</a:t>
            </a:r>
            <a:r>
              <a:rPr lang="en-AU" sz="2000" b="1" dirty="0" smtClean="0">
                <a:latin typeface="Comic Sans MS" panose="030F0702030302020204" pitchFamily="66" charset="0"/>
              </a:rPr>
              <a:t>)</a:t>
            </a:r>
          </a:p>
        </p:txBody>
      </p:sp>
      <p:pic>
        <p:nvPicPr>
          <p:cNvPr id="6" name="Imagen 5">
            <a:extLst>
              <a:ext uri="{FF2B5EF4-FFF2-40B4-BE49-F238E27FC236}">
                <a16:creationId xmlns="" xmlns:a16="http://schemas.microsoft.com/office/drawing/2014/main" id="{B8CB195F-D41A-41E1-B390-646F0C97A5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9281" y="1314603"/>
            <a:ext cx="3344090" cy="5431661"/>
          </a:xfrm>
          <a:prstGeom prst="roundRect">
            <a:avLst>
              <a:gd name="adj" fmla="val 390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p:cNvSpPr txBox="1"/>
          <p:nvPr/>
        </p:nvSpPr>
        <p:spPr>
          <a:xfrm>
            <a:off x="312234" y="3088888"/>
            <a:ext cx="5062654" cy="3477875"/>
          </a:xfrm>
          <a:prstGeom prst="rect">
            <a:avLst/>
          </a:prstGeom>
          <a:noFill/>
        </p:spPr>
        <p:txBody>
          <a:bodyPr wrap="square" rtlCol="0">
            <a:spAutoFit/>
          </a:bodyPr>
          <a:lstStyle/>
          <a:p>
            <a:r>
              <a:rPr lang="en-AU" sz="2000" b="1" i="1" dirty="0"/>
              <a:t>Dr Hart in his notes stated</a:t>
            </a:r>
            <a:r>
              <a:rPr lang="en-AU" sz="2000" b="1" dirty="0"/>
              <a:t>:</a:t>
            </a:r>
          </a:p>
          <a:p>
            <a:r>
              <a:rPr lang="en-AU" sz="2000" b="1" dirty="0"/>
              <a:t>There is a long chapter near the end of the book </a:t>
            </a:r>
            <a:r>
              <a:rPr lang="en-AU" sz="2000" b="1" i="1" dirty="0"/>
              <a:t>Christ’s Object Lessons </a:t>
            </a:r>
            <a:r>
              <a:rPr lang="en-AU" sz="2000" b="1" dirty="0"/>
              <a:t>(pages 325-365) in which Ellen White described a variety of talents. The talents that God revealed to Ellen White in the that book included: The Holy Spirit, mental faculties, speech, influence, time, health, strength, money, and kindly impulses and affections. Notice that none of these “talents” are the ones mentioned in the Bible!</a:t>
            </a:r>
          </a:p>
        </p:txBody>
      </p:sp>
    </p:spTree>
    <p:extLst>
      <p:ext uri="{BB962C8B-B14F-4D97-AF65-F5344CB8AC3E}">
        <p14:creationId xmlns:p14="http://schemas.microsoft.com/office/powerpoint/2010/main" val="393656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500"/>
                                        <p:tgtEl>
                                          <p:spTgt spid="4">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500"/>
                                        <p:tgtEl>
                                          <p:spTgt spid="4">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79E78EA9-1BD9-4B77-9518-697EEBC0A91E}"/>
              </a:ext>
            </a:extLst>
          </p:cNvPr>
          <p:cNvSpPr/>
          <p:nvPr/>
        </p:nvSpPr>
        <p:spPr>
          <a:xfrm>
            <a:off x="1" y="-26127"/>
            <a:ext cx="9143998" cy="769441"/>
          </a:xfrm>
          <a:prstGeom prst="rect">
            <a:avLst/>
          </a:prstGeom>
        </p:spPr>
        <p:txBody>
          <a:bodyPr wrap="square">
            <a:spAutoFit/>
            <a:scene3d>
              <a:camera prst="orthographicFront"/>
              <a:lightRig rig="balanced" dir="t"/>
            </a:scene3d>
            <a:sp3d extrusionH="57150" contourW="19050">
              <a:bevelT w="38100" h="38100"/>
              <a:contourClr>
                <a:srgbClr val="663300"/>
              </a:contourClr>
            </a:sp3d>
          </a:bodyPr>
          <a:lstStyle/>
          <a:p>
            <a:pPr algn="ctr"/>
            <a:r>
              <a:rPr lang="es-ES" sz="4400" b="1" spc="3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WHAT’S THEIR PURPOSE?</a:t>
            </a:r>
          </a:p>
        </p:txBody>
      </p:sp>
      <p:sp>
        <p:nvSpPr>
          <p:cNvPr id="4" name="CuadroTexto 3">
            <a:extLst>
              <a:ext uri="{FF2B5EF4-FFF2-40B4-BE49-F238E27FC236}">
                <a16:creationId xmlns="" xmlns:a16="http://schemas.microsoft.com/office/drawing/2014/main" id="{6550DADD-7E68-4084-8617-12585515E5E6}"/>
              </a:ext>
            </a:extLst>
          </p:cNvPr>
          <p:cNvSpPr txBox="1"/>
          <p:nvPr/>
        </p:nvSpPr>
        <p:spPr>
          <a:xfrm>
            <a:off x="217715" y="1289665"/>
            <a:ext cx="5373188" cy="1015663"/>
          </a:xfrm>
          <a:prstGeom prst="rect">
            <a:avLst/>
          </a:prstGeom>
          <a:noFill/>
        </p:spPr>
        <p:txBody>
          <a:bodyPr wrap="square" rtlCol="0">
            <a:spAutoFit/>
          </a:bodyPr>
          <a:lstStyle/>
          <a:p>
            <a:pPr>
              <a:spcBef>
                <a:spcPts val="600"/>
              </a:spcBef>
            </a:pPr>
            <a:r>
              <a:rPr lang="en-US" sz="2000" b="1" dirty="0" smtClean="0"/>
              <a:t>There </a:t>
            </a:r>
            <a:r>
              <a:rPr lang="en-US" sz="2000" b="1" dirty="0"/>
              <a:t>are more gifts in addition to those first ones, like editing pictures and videos, piloting aircrafts, managing social networks…</a:t>
            </a:r>
            <a:endParaRPr lang="es-ES" sz="2000" b="1" dirty="0"/>
          </a:p>
        </p:txBody>
      </p:sp>
      <p:pic>
        <p:nvPicPr>
          <p:cNvPr id="6" name="Imagen 5">
            <a:extLst>
              <a:ext uri="{FF2B5EF4-FFF2-40B4-BE49-F238E27FC236}">
                <a16:creationId xmlns="" xmlns:a16="http://schemas.microsoft.com/office/drawing/2014/main" id="{B8CB195F-D41A-41E1-B390-646F0C97A5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9281" y="1314603"/>
            <a:ext cx="3344090" cy="5431661"/>
          </a:xfrm>
          <a:prstGeom prst="roundRect">
            <a:avLst>
              <a:gd name="adj" fmla="val 390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ángulo 4">
            <a:extLst>
              <a:ext uri="{FF2B5EF4-FFF2-40B4-BE49-F238E27FC236}">
                <a16:creationId xmlns="" xmlns:a16="http://schemas.microsoft.com/office/drawing/2014/main" id="{24A41C54-B3F0-4340-9307-44C52B86BA21}"/>
              </a:ext>
            </a:extLst>
          </p:cNvPr>
          <p:cNvSpPr/>
          <p:nvPr/>
        </p:nvSpPr>
        <p:spPr>
          <a:xfrm>
            <a:off x="2075963" y="2557696"/>
            <a:ext cx="3580411" cy="3939540"/>
          </a:xfrm>
          <a:prstGeom prst="rect">
            <a:avLst/>
          </a:prstGeom>
        </p:spPr>
        <p:txBody>
          <a:bodyPr wrap="square">
            <a:spAutoFit/>
          </a:bodyPr>
          <a:lstStyle/>
          <a:p>
            <a:pPr>
              <a:spcBef>
                <a:spcPts val="600"/>
              </a:spcBef>
            </a:pPr>
            <a:r>
              <a:rPr lang="en-US" sz="2000" b="1" dirty="0"/>
              <a:t>Their purpose is to empower every believer to fulfill their function in the growth and nurture of the Church, so we can preach and serve the world</a:t>
            </a:r>
            <a:r>
              <a:rPr lang="en-US" sz="2000" b="1" dirty="0" smtClean="0"/>
              <a:t>.</a:t>
            </a:r>
          </a:p>
          <a:p>
            <a:pPr>
              <a:spcBef>
                <a:spcPts val="600"/>
              </a:spcBef>
            </a:pPr>
            <a:endParaRPr lang="es-ES" sz="2000" b="1" dirty="0"/>
          </a:p>
          <a:p>
            <a:pPr>
              <a:spcBef>
                <a:spcPts val="600"/>
              </a:spcBef>
            </a:pPr>
            <a:r>
              <a:rPr lang="en-US" sz="2000" b="1" dirty="0"/>
              <a:t>Spiritual gifts are not natural talents. However, the Holy Spirit can sanctify natural talents and put them in service of Christ (becoming spiritual gifts).</a:t>
            </a:r>
            <a:endParaRPr lang="es-ES" sz="2000" b="1" dirty="0"/>
          </a:p>
        </p:txBody>
      </p:sp>
      <p:pic>
        <p:nvPicPr>
          <p:cNvPr id="7" name="Imagen 6">
            <a:extLst>
              <a:ext uri="{FF2B5EF4-FFF2-40B4-BE49-F238E27FC236}">
                <a16:creationId xmlns="" xmlns:a16="http://schemas.microsoft.com/office/drawing/2014/main" id="{BB95868C-C69B-43A2-9063-703182B4D4F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983" y="3921162"/>
            <a:ext cx="1915885" cy="1334817"/>
          </a:xfrm>
          <a:prstGeom prst="round2DiagRect">
            <a:avLst>
              <a:gd name="adj1" fmla="val 16667"/>
              <a:gd name="adj2" fmla="val 17615"/>
            </a:avLst>
          </a:prstGeom>
          <a:ln w="28575" cap="sq">
            <a:solidFill>
              <a:srgbClr val="003300"/>
            </a:solidFill>
            <a:miter lim="800000"/>
          </a:ln>
          <a:effectLst/>
        </p:spPr>
      </p:pic>
      <p:pic>
        <p:nvPicPr>
          <p:cNvPr id="8" name="Imagen 7">
            <a:extLst>
              <a:ext uri="{FF2B5EF4-FFF2-40B4-BE49-F238E27FC236}">
                <a16:creationId xmlns="" xmlns:a16="http://schemas.microsoft.com/office/drawing/2014/main" id="{0E269486-38EB-4F28-8AF2-DDAF0D8B29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174" y="5594561"/>
            <a:ext cx="1923601" cy="769440"/>
          </a:xfrm>
          <a:prstGeom prst="round2DiagRect">
            <a:avLst>
              <a:gd name="adj1" fmla="val 0"/>
              <a:gd name="adj2" fmla="val 27163"/>
            </a:avLst>
          </a:prstGeom>
          <a:ln w="28575" cap="sq">
            <a:solidFill>
              <a:srgbClr val="003300"/>
            </a:solidFill>
            <a:miter lim="800000"/>
          </a:ln>
          <a:effectLst/>
        </p:spPr>
      </p:pic>
      <p:pic>
        <p:nvPicPr>
          <p:cNvPr id="9" name="Imagen 8">
            <a:extLst>
              <a:ext uri="{FF2B5EF4-FFF2-40B4-BE49-F238E27FC236}">
                <a16:creationId xmlns="" xmlns:a16="http://schemas.microsoft.com/office/drawing/2014/main" id="{1A29C7E3-0533-4F36-8273-4BE5EEAAFF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6224" y="2557696"/>
            <a:ext cx="1630487" cy="1222483"/>
          </a:xfrm>
          <a:prstGeom prst="round2DiagRect">
            <a:avLst>
              <a:gd name="adj1" fmla="val 16667"/>
              <a:gd name="adj2" fmla="val 712"/>
            </a:avLst>
          </a:prstGeom>
          <a:ln w="28575" cap="sq">
            <a:solidFill>
              <a:srgbClr val="003300"/>
            </a:solidFill>
            <a:miter lim="800000"/>
          </a:ln>
          <a:effectLst/>
        </p:spPr>
      </p:pic>
    </p:spTree>
    <p:extLst>
      <p:ext uri="{BB962C8B-B14F-4D97-AF65-F5344CB8AC3E}">
        <p14:creationId xmlns:p14="http://schemas.microsoft.com/office/powerpoint/2010/main" val="156038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wipe(left)">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wipe(left)">
                                      <p:cBhvr>
                                        <p:cTn id="31"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7" name="Grupo 26">
            <a:extLst>
              <a:ext uri="{FF2B5EF4-FFF2-40B4-BE49-F238E27FC236}">
                <a16:creationId xmlns="" xmlns:a16="http://schemas.microsoft.com/office/drawing/2014/main" id="{C8442D13-FE26-4B22-A4BF-95B6B365199E}"/>
              </a:ext>
            </a:extLst>
          </p:cNvPr>
          <p:cNvGrpSpPr/>
          <p:nvPr/>
        </p:nvGrpSpPr>
        <p:grpSpPr>
          <a:xfrm>
            <a:off x="-78379" y="614367"/>
            <a:ext cx="3048000" cy="2626206"/>
            <a:chOff x="-78379" y="614367"/>
            <a:chExt cx="3048000" cy="2626206"/>
          </a:xfrm>
        </p:grpSpPr>
        <p:pic>
          <p:nvPicPr>
            <p:cNvPr id="26" name="Imagen 25">
              <a:extLst>
                <a:ext uri="{FF2B5EF4-FFF2-40B4-BE49-F238E27FC236}">
                  <a16:creationId xmlns="" xmlns:a16="http://schemas.microsoft.com/office/drawing/2014/main" id="{1A2D1942-E9D9-4ABC-8C83-97E707C193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8379" y="1077066"/>
              <a:ext cx="3048000" cy="2163507"/>
            </a:xfrm>
            <a:prstGeom prst="rect">
              <a:avLst/>
            </a:prstGeom>
          </p:spPr>
        </p:pic>
        <p:pic>
          <p:nvPicPr>
            <p:cNvPr id="10" name="Imagen 9">
              <a:extLst>
                <a:ext uri="{FF2B5EF4-FFF2-40B4-BE49-F238E27FC236}">
                  <a16:creationId xmlns="" xmlns:a16="http://schemas.microsoft.com/office/drawing/2014/main" id="{63E43C33-51CA-459B-A4D9-BF04B8679E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104501" y="614367"/>
              <a:ext cx="2455817" cy="2530504"/>
            </a:xfrm>
            <a:prstGeom prst="rect">
              <a:avLst/>
            </a:prstGeom>
            <a:effectLst>
              <a:outerShdw blurRad="50800" dist="38100" dir="2700000" algn="tl" rotWithShape="0">
                <a:prstClr val="black">
                  <a:alpha val="40000"/>
                </a:prstClr>
              </a:outerShdw>
            </a:effectLst>
          </p:spPr>
        </p:pic>
      </p:grpSp>
      <p:sp>
        <p:nvSpPr>
          <p:cNvPr id="2" name="Rectángulo 1">
            <a:extLst>
              <a:ext uri="{FF2B5EF4-FFF2-40B4-BE49-F238E27FC236}">
                <a16:creationId xmlns="" xmlns:a16="http://schemas.microsoft.com/office/drawing/2014/main" id="{063FD021-AD40-4DD8-8365-4EAD8C11E1B1}"/>
              </a:ext>
            </a:extLst>
          </p:cNvPr>
          <p:cNvSpPr/>
          <p:nvPr/>
        </p:nvSpPr>
        <p:spPr>
          <a:xfrm>
            <a:off x="0" y="0"/>
            <a:ext cx="9143999" cy="769441"/>
          </a:xfrm>
          <a:prstGeom prst="rect">
            <a:avLst/>
          </a:prstGeom>
        </p:spPr>
        <p:txBody>
          <a:bodyPr wrap="square">
            <a:spAutoFit/>
          </a:bodyPr>
          <a:lstStyle/>
          <a:p>
            <a:pPr algn="ctr"/>
            <a:r>
              <a:rPr lang="en-US" sz="4400" b="1" spc="50">
                <a:ln w="9525" cmpd="sng">
                  <a:solidFill>
                    <a:srgbClr val="002060"/>
                  </a:solidFill>
                  <a:prstDash val="solid"/>
                </a:ln>
                <a:solidFill>
                  <a:srgbClr val="70AD47">
                    <a:tint val="1000"/>
                  </a:srgbClr>
                </a:solidFill>
                <a:effectLst>
                  <a:glow rad="38100">
                    <a:srgbClr val="002060">
                      <a:alpha val="40000"/>
                    </a:srgbClr>
                  </a:glow>
                </a:effectLst>
              </a:rPr>
              <a:t>HOW CAN I KNOW MY GIFTS?</a:t>
            </a:r>
            <a:endParaRPr lang="es-ES" sz="4400" b="1" spc="50" dirty="0">
              <a:ln w="9525" cmpd="sng">
                <a:solidFill>
                  <a:srgbClr val="002060"/>
                </a:solidFill>
                <a:prstDash val="solid"/>
              </a:ln>
              <a:solidFill>
                <a:srgbClr val="70AD47">
                  <a:tint val="1000"/>
                </a:srgbClr>
              </a:solidFill>
              <a:effectLst>
                <a:glow rad="38100">
                  <a:srgbClr val="002060">
                    <a:alpha val="40000"/>
                  </a:srgbClr>
                </a:glow>
              </a:effectLst>
            </a:endParaRPr>
          </a:p>
        </p:txBody>
      </p:sp>
      <p:sp>
        <p:nvSpPr>
          <p:cNvPr id="3" name="Rectángulo 2">
            <a:extLst>
              <a:ext uri="{FF2B5EF4-FFF2-40B4-BE49-F238E27FC236}">
                <a16:creationId xmlns="" xmlns:a16="http://schemas.microsoft.com/office/drawing/2014/main" id="{10EF4476-0389-4994-8E77-5A7272EA0F80}"/>
              </a:ext>
            </a:extLst>
          </p:cNvPr>
          <p:cNvSpPr/>
          <p:nvPr/>
        </p:nvSpPr>
        <p:spPr>
          <a:xfrm>
            <a:off x="2969622" y="741059"/>
            <a:ext cx="5767054" cy="615553"/>
          </a:xfrm>
          <a:prstGeom prst="rect">
            <a:avLst/>
          </a:prstGeom>
          <a:gradFill flip="none" rotWithShape="1">
            <a:gsLst>
              <a:gs pos="0">
                <a:srgbClr val="FFFFC5"/>
              </a:gs>
              <a:gs pos="24000">
                <a:srgbClr val="FFFFE7"/>
              </a:gs>
              <a:gs pos="100000">
                <a:schemeClr val="bg1"/>
              </a:gs>
            </a:gsLst>
            <a:lin ang="16200000" scaled="1"/>
            <a:tileRect/>
          </a:gradFill>
          <a:ln>
            <a:solidFill>
              <a:srgbClr val="FFFFA7"/>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b="1">
                <a:solidFill>
                  <a:srgbClr val="002060"/>
                </a:solidFill>
                <a:latin typeface="Comic Sans MS" panose="030F0702030302020204" pitchFamily="66" charset="0"/>
              </a:rPr>
              <a:t>“</a:t>
            </a:r>
            <a:r>
              <a:rPr lang="en-US" b="1">
                <a:solidFill>
                  <a:srgbClr val="002060"/>
                </a:solidFill>
                <a:latin typeface="Comic Sans MS" panose="030F0702030302020204" pitchFamily="66" charset="0"/>
              </a:rPr>
              <a:t>Therefore you do not lack any spiritual gift […]</a:t>
            </a:r>
            <a:r>
              <a:rPr lang="es-ES" b="1">
                <a:solidFill>
                  <a:srgbClr val="002060"/>
                </a:solidFill>
                <a:latin typeface="Comic Sans MS" panose="030F0702030302020204" pitchFamily="66" charset="0"/>
              </a:rPr>
              <a:t>” </a:t>
            </a:r>
            <a:r>
              <a:rPr lang="es-ES" sz="1600" b="1">
                <a:solidFill>
                  <a:srgbClr val="002060"/>
                </a:solidFill>
                <a:latin typeface="Comic Sans MS" panose="030F0702030302020204" pitchFamily="66" charset="0"/>
              </a:rPr>
              <a:t>(1 Corinthians 1:7 </a:t>
            </a:r>
            <a:r>
              <a:rPr lang="es-ES" sz="1400" b="1">
                <a:solidFill>
                  <a:srgbClr val="002060"/>
                </a:solidFill>
                <a:latin typeface="Comic Sans MS" panose="030F0702030302020204" pitchFamily="66" charset="0"/>
              </a:rPr>
              <a:t>NIV</a:t>
            </a:r>
            <a:r>
              <a:rPr lang="es-ES" sz="1600" b="1">
                <a:solidFill>
                  <a:srgbClr val="002060"/>
                </a:solidFill>
                <a:latin typeface="Comic Sans MS" panose="030F0702030302020204" pitchFamily="66" charset="0"/>
              </a:rPr>
              <a:t>)</a:t>
            </a:r>
            <a:endParaRPr lang="es-ES" sz="1600" b="1" dirty="0">
              <a:solidFill>
                <a:srgbClr val="002060"/>
              </a:solidFill>
              <a:latin typeface="Comic Sans MS" panose="030F0702030302020204" pitchFamily="66" charset="0"/>
            </a:endParaRPr>
          </a:p>
        </p:txBody>
      </p:sp>
      <p:sp>
        <p:nvSpPr>
          <p:cNvPr id="4" name="CuadroTexto 3">
            <a:extLst>
              <a:ext uri="{FF2B5EF4-FFF2-40B4-BE49-F238E27FC236}">
                <a16:creationId xmlns="" xmlns:a16="http://schemas.microsoft.com/office/drawing/2014/main" id="{7BAC503B-F6D1-4DEE-9EA2-ABBD88BC48ED}"/>
              </a:ext>
            </a:extLst>
          </p:cNvPr>
          <p:cNvSpPr txBox="1"/>
          <p:nvPr/>
        </p:nvSpPr>
        <p:spPr>
          <a:xfrm>
            <a:off x="2560317" y="1446421"/>
            <a:ext cx="6557557" cy="1708160"/>
          </a:xfrm>
          <a:prstGeom prst="rect">
            <a:avLst/>
          </a:prstGeom>
          <a:noFill/>
        </p:spPr>
        <p:txBody>
          <a:bodyPr wrap="square" rtlCol="0">
            <a:spAutoFit/>
          </a:bodyPr>
          <a:lstStyle/>
          <a:p>
            <a:pPr>
              <a:spcBef>
                <a:spcPts val="600"/>
              </a:spcBef>
            </a:pPr>
            <a:r>
              <a:rPr lang="en-US" sz="2000" b="1"/>
              <a:t>We all have received gifts… which ones do you have?</a:t>
            </a:r>
            <a:endParaRPr lang="es-ES" sz="2000" b="1" dirty="0"/>
          </a:p>
          <a:p>
            <a:pPr>
              <a:spcBef>
                <a:spcPts val="600"/>
              </a:spcBef>
            </a:pPr>
            <a:r>
              <a:rPr lang="en-US" sz="2000" b="1"/>
              <a:t>The best way to find them out is to “get on with it”. Begin working in a ministry in your local church. That way you will find out if you have the right gifts for that work or not. </a:t>
            </a:r>
            <a:br>
              <a:rPr lang="en-US" sz="2000" b="1"/>
            </a:br>
            <a:r>
              <a:rPr lang="en-US" sz="2000" b="1"/>
              <a:t>Let’s define some concepts:</a:t>
            </a:r>
            <a:endParaRPr lang="es-ES" sz="2000" b="1" dirty="0"/>
          </a:p>
        </p:txBody>
      </p:sp>
      <p:graphicFrame>
        <p:nvGraphicFramePr>
          <p:cNvPr id="5" name="Diagrama 4">
            <a:extLst>
              <a:ext uri="{FF2B5EF4-FFF2-40B4-BE49-F238E27FC236}">
                <a16:creationId xmlns="" xmlns:a16="http://schemas.microsoft.com/office/drawing/2014/main" id="{B747E4F7-C69D-4923-BCB8-F25410DA2D7D}"/>
              </a:ext>
            </a:extLst>
          </p:cNvPr>
          <p:cNvGraphicFramePr/>
          <p:nvPr>
            <p:extLst>
              <p:ext uri="{D42A27DB-BD31-4B8C-83A1-F6EECF244321}">
                <p14:modId xmlns:p14="http://schemas.microsoft.com/office/powerpoint/2010/main" val="2614545529"/>
              </p:ext>
            </p:extLst>
          </p:nvPr>
        </p:nvGraphicFramePr>
        <p:xfrm>
          <a:off x="6583680" y="4957600"/>
          <a:ext cx="2508068" cy="1720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a 7">
            <a:extLst>
              <a:ext uri="{FF2B5EF4-FFF2-40B4-BE49-F238E27FC236}">
                <a16:creationId xmlns="" xmlns:a16="http://schemas.microsoft.com/office/drawing/2014/main" id="{EADCB70C-F65A-4058-99DB-0FC3A781C15D}"/>
              </a:ext>
            </a:extLst>
          </p:cNvPr>
          <p:cNvGraphicFramePr/>
          <p:nvPr>
            <p:extLst>
              <p:ext uri="{D42A27DB-BD31-4B8C-83A1-F6EECF244321}">
                <p14:modId xmlns:p14="http://schemas.microsoft.com/office/powerpoint/2010/main" val="2465135773"/>
              </p:ext>
            </p:extLst>
          </p:nvPr>
        </p:nvGraphicFramePr>
        <p:xfrm>
          <a:off x="130629" y="3126032"/>
          <a:ext cx="8934994" cy="163121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7" name="CuadroTexto 6">
            <a:extLst>
              <a:ext uri="{FF2B5EF4-FFF2-40B4-BE49-F238E27FC236}">
                <a16:creationId xmlns="" xmlns:a16="http://schemas.microsoft.com/office/drawing/2014/main" id="{46ECF466-0AE1-4F23-87F0-B8C8C7EF987B}"/>
              </a:ext>
            </a:extLst>
          </p:cNvPr>
          <p:cNvSpPr txBox="1"/>
          <p:nvPr/>
        </p:nvSpPr>
        <p:spPr>
          <a:xfrm>
            <a:off x="130629" y="4777982"/>
            <a:ext cx="6618514" cy="2000548"/>
          </a:xfrm>
          <a:prstGeom prst="rect">
            <a:avLst/>
          </a:prstGeom>
          <a:noFill/>
        </p:spPr>
        <p:txBody>
          <a:bodyPr wrap="square" rtlCol="0">
            <a:spAutoFit/>
          </a:bodyPr>
          <a:lstStyle/>
          <a:p>
            <a:pPr>
              <a:spcBef>
                <a:spcPts val="600"/>
              </a:spcBef>
            </a:pPr>
            <a:r>
              <a:rPr lang="en-US" sz="1900" b="1"/>
              <a:t>If you already know your gift, you will find the right ministry or activity for yourself easily.</a:t>
            </a:r>
            <a:endParaRPr lang="es-ES" sz="1900" b="1" dirty="0"/>
          </a:p>
          <a:p>
            <a:pPr>
              <a:spcBef>
                <a:spcPts val="600"/>
              </a:spcBef>
            </a:pPr>
            <a:r>
              <a:rPr lang="en-US" sz="1900" b="1"/>
              <a:t>If you feel comfortable in a specific ministry, you can discover your gifts in that area and the best activities for your gifts.</a:t>
            </a:r>
            <a:endParaRPr lang="es-ES" sz="1900" b="1" dirty="0"/>
          </a:p>
          <a:p>
            <a:pPr>
              <a:spcBef>
                <a:spcPts val="600"/>
              </a:spcBef>
            </a:pPr>
            <a:r>
              <a:rPr lang="en-US" sz="1900" b="1"/>
              <a:t>If you do a specific activity well, you will find your gifts and the right ministry for you as you work in that activity.</a:t>
            </a:r>
            <a:endParaRPr lang="es-ES" sz="1900" b="1" dirty="0"/>
          </a:p>
        </p:txBody>
      </p:sp>
      <p:grpSp>
        <p:nvGrpSpPr>
          <p:cNvPr id="12" name="Grupo 11">
            <a:extLst>
              <a:ext uri="{FF2B5EF4-FFF2-40B4-BE49-F238E27FC236}">
                <a16:creationId xmlns="" xmlns:a16="http://schemas.microsoft.com/office/drawing/2014/main" id="{CE2F5AEA-1A51-4B27-BB88-73426ADBAA2D}"/>
              </a:ext>
            </a:extLst>
          </p:cNvPr>
          <p:cNvGrpSpPr/>
          <p:nvPr/>
        </p:nvGrpSpPr>
        <p:grpSpPr>
          <a:xfrm rot="10800000">
            <a:off x="7219774" y="5511172"/>
            <a:ext cx="156019" cy="463957"/>
            <a:chOff x="808152" y="628461"/>
            <a:chExt cx="156019" cy="463957"/>
          </a:xfrm>
          <a:solidFill>
            <a:srgbClr val="B88800"/>
          </a:solidFill>
          <a:effectLst>
            <a:outerShdw blurRad="63500" sx="102000" sy="102000" algn="ctr" rotWithShape="0">
              <a:prstClr val="black">
                <a:alpha val="40000"/>
              </a:prstClr>
            </a:outerShdw>
          </a:effectLst>
          <a:scene3d>
            <a:camera prst="orthographicFront"/>
            <a:lightRig rig="flat" dir="t">
              <a:rot lat="0" lon="0" rev="1200000"/>
            </a:lightRig>
          </a:scene3d>
        </p:grpSpPr>
        <p:sp>
          <p:nvSpPr>
            <p:cNvPr id="13" name="Flecha: a la derecha 12">
              <a:extLst>
                <a:ext uri="{FF2B5EF4-FFF2-40B4-BE49-F238E27FC236}">
                  <a16:creationId xmlns="" xmlns:a16="http://schemas.microsoft.com/office/drawing/2014/main" id="{FE0E1716-A57A-4B81-9B9D-4D9E75540F82}"/>
                </a:ext>
              </a:extLst>
            </p:cNvPr>
            <p:cNvSpPr/>
            <p:nvPr/>
          </p:nvSpPr>
          <p:spPr>
            <a:xfrm rot="18000000">
              <a:off x="654183" y="782430"/>
              <a:ext cx="463957" cy="156019"/>
            </a:xfrm>
            <a:prstGeom prst="rightArrow">
              <a:avLst/>
            </a:prstGeom>
            <a:grpFill/>
            <a:ln>
              <a:noFill/>
            </a:ln>
            <a:effectLst/>
            <a:sp3d z="-80000" prstMaterial="plastic">
              <a:bevelT w="50800" h="50800"/>
              <a:bevelB w="25400" h="25400" prst="angle"/>
            </a:sp3d>
          </p:spPr>
          <p:txBody>
            <a:bodyPr spcFirstLastPara="0" vert="horz" wrap="square" lIns="0" tIns="0" rIns="0" bIns="0" numCol="1" spcCol="1270" anchor="ctr" anchorCtr="0">
              <a:noAutofit/>
            </a:bodyPr>
            <a:lstStyle/>
            <a:p>
              <a:endParaRPr lang="es-ES"/>
            </a:p>
          </p:txBody>
        </p:sp>
        <p:sp>
          <p:nvSpPr>
            <p:cNvPr id="14" name="Flecha: a la derecha 4">
              <a:extLst>
                <a:ext uri="{FF2B5EF4-FFF2-40B4-BE49-F238E27FC236}">
                  <a16:creationId xmlns="" xmlns:a16="http://schemas.microsoft.com/office/drawing/2014/main" id="{CCCB7AAA-72FB-4A01-8A06-8AC3BDFDC1DF}"/>
                </a:ext>
              </a:extLst>
            </p:cNvPr>
            <p:cNvSpPr txBox="1"/>
            <p:nvPr/>
          </p:nvSpPr>
          <p:spPr>
            <a:xfrm rot="18000000">
              <a:off x="700989" y="813634"/>
              <a:ext cx="370345" cy="93611"/>
            </a:xfrm>
            <a:prstGeom prst="rect">
              <a:avLst/>
            </a:prstGeom>
            <a:grpFill/>
            <a:ln>
              <a:noFill/>
            </a:ln>
            <a:effectLst/>
            <a:sp3d z="-80000" prstMaterial="plastic">
              <a:bevelT w="50800" h="50800"/>
              <a:bevelB w="25400" h="25400" prst="angle"/>
            </a:sp3d>
          </p:spPr>
          <p:txBody>
            <a:bodyPr spcFirstLastPara="0" vert="horz" wrap="square" lIns="0" tIns="0" rIns="0" bIns="0" numCol="1" spcCol="1270" anchor="ctr" anchorCtr="0">
              <a:noAutofit/>
            </a:bodyPr>
            <a:lstStyle>
              <a:lvl1pPr>
                <a:defRPr b="1">
                  <a:effectLst>
                    <a:outerShdw blurRad="38100" dist="38100" dir="2700000" algn="tl">
                      <a:srgbClr val="000000">
                        <a:alpha val="43137"/>
                      </a:srgbClr>
                    </a:outerShdw>
                  </a:effectLst>
                </a:defRPr>
              </a:lvl1pPr>
            </a:lstStyle>
            <a:p>
              <a:endParaRPr lang="es-ES"/>
            </a:p>
          </p:txBody>
        </p:sp>
      </p:grpSp>
      <p:grpSp>
        <p:nvGrpSpPr>
          <p:cNvPr id="18" name="Grupo 17">
            <a:extLst>
              <a:ext uri="{FF2B5EF4-FFF2-40B4-BE49-F238E27FC236}">
                <a16:creationId xmlns="" xmlns:a16="http://schemas.microsoft.com/office/drawing/2014/main" id="{8A7E5A29-02F9-4868-8A43-08BC0F12F449}"/>
              </a:ext>
            </a:extLst>
          </p:cNvPr>
          <p:cNvGrpSpPr/>
          <p:nvPr/>
        </p:nvGrpSpPr>
        <p:grpSpPr>
          <a:xfrm rot="10800000">
            <a:off x="8325762" y="5511172"/>
            <a:ext cx="156019" cy="463957"/>
            <a:chOff x="1543895" y="628461"/>
            <a:chExt cx="156019" cy="463957"/>
          </a:xfrm>
          <a:solidFill>
            <a:srgbClr val="00863D"/>
          </a:solidFill>
          <a:effectLst>
            <a:outerShdw blurRad="63500" sx="102000" sy="102000" algn="ctr" rotWithShape="0">
              <a:prstClr val="black">
                <a:alpha val="40000"/>
              </a:prstClr>
            </a:outerShdw>
          </a:effectLst>
          <a:scene3d>
            <a:camera prst="orthographicFront"/>
            <a:lightRig rig="flat" dir="t">
              <a:rot lat="0" lon="0" rev="0"/>
            </a:lightRig>
          </a:scene3d>
        </p:grpSpPr>
        <p:sp>
          <p:nvSpPr>
            <p:cNvPr id="19" name="Flecha: a la derecha 18">
              <a:extLst>
                <a:ext uri="{FF2B5EF4-FFF2-40B4-BE49-F238E27FC236}">
                  <a16:creationId xmlns="" xmlns:a16="http://schemas.microsoft.com/office/drawing/2014/main" id="{E6AE19EE-C750-4B05-AC3D-049A931BB105}"/>
                </a:ext>
              </a:extLst>
            </p:cNvPr>
            <p:cNvSpPr/>
            <p:nvPr/>
          </p:nvSpPr>
          <p:spPr>
            <a:xfrm rot="3600000">
              <a:off x="1389926" y="782430"/>
              <a:ext cx="463957" cy="156019"/>
            </a:xfrm>
            <a:prstGeom prst="rightArrow">
              <a:avLst/>
            </a:prstGeom>
            <a:grpFill/>
            <a:sp3d z="-80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0" name="Flecha: a la derecha 4">
              <a:extLst>
                <a:ext uri="{FF2B5EF4-FFF2-40B4-BE49-F238E27FC236}">
                  <a16:creationId xmlns="" xmlns:a16="http://schemas.microsoft.com/office/drawing/2014/main" id="{D8A03BEE-16C7-4131-BF7E-A77B2FD4DDAF}"/>
                </a:ext>
              </a:extLst>
            </p:cNvPr>
            <p:cNvSpPr txBox="1"/>
            <p:nvPr/>
          </p:nvSpPr>
          <p:spPr>
            <a:xfrm rot="3600000">
              <a:off x="1436732" y="813634"/>
              <a:ext cx="370345" cy="93611"/>
            </a:xfrm>
            <a:prstGeom prst="rect">
              <a:avLst/>
            </a:prstGeom>
            <a:grpFill/>
            <a:sp3d z="-80000">
              <a:bevelT w="50800" h="50800"/>
              <a:bevelB w="25400" h="25400"/>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s-ES" sz="600" b="1" kern="1200">
                <a:effectLst>
                  <a:outerShdw blurRad="38100" dist="38100" dir="2700000" algn="tl">
                    <a:srgbClr val="000000">
                      <a:alpha val="43137"/>
                    </a:srgbClr>
                  </a:outerShdw>
                </a:effectLst>
              </a:endParaRPr>
            </a:p>
          </p:txBody>
        </p:sp>
      </p:grpSp>
      <p:grpSp>
        <p:nvGrpSpPr>
          <p:cNvPr id="21" name="Grupo 20">
            <a:extLst>
              <a:ext uri="{FF2B5EF4-FFF2-40B4-BE49-F238E27FC236}">
                <a16:creationId xmlns="" xmlns:a16="http://schemas.microsoft.com/office/drawing/2014/main" id="{0E972200-CEC1-40B5-B847-68F8F7DAFBDB}"/>
              </a:ext>
            </a:extLst>
          </p:cNvPr>
          <p:cNvGrpSpPr/>
          <p:nvPr/>
        </p:nvGrpSpPr>
        <p:grpSpPr>
          <a:xfrm flipH="1">
            <a:off x="7605735" y="6522461"/>
            <a:ext cx="463957" cy="156019"/>
            <a:chOff x="1022055" y="1384761"/>
            <a:chExt cx="463957" cy="156019"/>
          </a:xfrm>
          <a:solidFill>
            <a:srgbClr val="7030A0"/>
          </a:solidFill>
          <a:effectLst>
            <a:outerShdw blurRad="63500" sx="102000" sy="102000" algn="ctr" rotWithShape="0">
              <a:prstClr val="black">
                <a:alpha val="40000"/>
              </a:prstClr>
            </a:outerShdw>
          </a:effectLst>
          <a:scene3d>
            <a:camera prst="orthographicFront"/>
            <a:lightRig rig="flat" dir="t">
              <a:rot lat="0" lon="0" rev="6600000"/>
            </a:lightRig>
          </a:scene3d>
        </p:grpSpPr>
        <p:sp>
          <p:nvSpPr>
            <p:cNvPr id="22" name="Flecha: a la derecha 21">
              <a:extLst>
                <a:ext uri="{FF2B5EF4-FFF2-40B4-BE49-F238E27FC236}">
                  <a16:creationId xmlns="" xmlns:a16="http://schemas.microsoft.com/office/drawing/2014/main" id="{E33DE414-A603-47A7-B218-318B0A8121B3}"/>
                </a:ext>
              </a:extLst>
            </p:cNvPr>
            <p:cNvSpPr/>
            <p:nvPr/>
          </p:nvSpPr>
          <p:spPr>
            <a:xfrm rot="10800000">
              <a:off x="1022055" y="1384761"/>
              <a:ext cx="463957" cy="156019"/>
            </a:xfrm>
            <a:prstGeom prst="rightArrow">
              <a:avLst/>
            </a:prstGeom>
            <a:grpFill/>
            <a:sp3d z="-80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3" name="Flecha: a la derecha 4">
              <a:extLst>
                <a:ext uri="{FF2B5EF4-FFF2-40B4-BE49-F238E27FC236}">
                  <a16:creationId xmlns="" xmlns:a16="http://schemas.microsoft.com/office/drawing/2014/main" id="{AD348135-031B-4184-B996-B395C40849D0}"/>
                </a:ext>
              </a:extLst>
            </p:cNvPr>
            <p:cNvSpPr txBox="1"/>
            <p:nvPr/>
          </p:nvSpPr>
          <p:spPr>
            <a:xfrm rot="21600000">
              <a:off x="1068861" y="1415965"/>
              <a:ext cx="370345" cy="93611"/>
            </a:xfrm>
            <a:prstGeom prst="rect">
              <a:avLst/>
            </a:prstGeom>
            <a:grpFill/>
            <a:sp3d z="-80000">
              <a:bevelT w="50800" h="50800"/>
              <a:bevelB w="25400" h="25400"/>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s-ES" sz="600" b="1" kern="120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82549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outHorizontal)">
                                      <p:cBhvr>
                                        <p:cTn id="21" dur="500"/>
                                        <p:tgtEl>
                                          <p:spTgt spid="27"/>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wipe(left)">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wipe(left)">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528" fill="hold" grpId="0" nodeType="clickEffect">
                                  <p:stCondLst>
                                    <p:cond delay="0"/>
                                  </p:stCondLst>
                                  <p:childTnLst>
                                    <p:set>
                                      <p:cBhvr>
                                        <p:cTn id="34" dur="1" fill="hold">
                                          <p:stCondLst>
                                            <p:cond delay="0"/>
                                          </p:stCondLst>
                                        </p:cTn>
                                        <p:tgtEl>
                                          <p:spTgt spid="8">
                                            <p:graphicEl>
                                              <a:dgm id="{1CF50891-4230-4891-A074-AB1FB0E39791}"/>
                                            </p:graphicEl>
                                          </p:spTgt>
                                        </p:tgtEl>
                                        <p:attrNameLst>
                                          <p:attrName>style.visibility</p:attrName>
                                        </p:attrNameLst>
                                      </p:cBhvr>
                                      <p:to>
                                        <p:strVal val="visible"/>
                                      </p:to>
                                    </p:set>
                                    <p:anim calcmode="lin" valueType="num">
                                      <p:cBhvr>
                                        <p:cTn id="35" dur="500" fill="hold"/>
                                        <p:tgtEl>
                                          <p:spTgt spid="8">
                                            <p:graphicEl>
                                              <a:dgm id="{1CF50891-4230-4891-A074-AB1FB0E39791}"/>
                                            </p:graphicEl>
                                          </p:spTgt>
                                        </p:tgtEl>
                                        <p:attrNameLst>
                                          <p:attrName>ppt_w</p:attrName>
                                        </p:attrNameLst>
                                      </p:cBhvr>
                                      <p:tavLst>
                                        <p:tav tm="0">
                                          <p:val>
                                            <p:fltVal val="0"/>
                                          </p:val>
                                        </p:tav>
                                        <p:tav tm="100000">
                                          <p:val>
                                            <p:strVal val="#ppt_w"/>
                                          </p:val>
                                        </p:tav>
                                      </p:tavLst>
                                    </p:anim>
                                    <p:anim calcmode="lin" valueType="num">
                                      <p:cBhvr>
                                        <p:cTn id="36" dur="500" fill="hold"/>
                                        <p:tgtEl>
                                          <p:spTgt spid="8">
                                            <p:graphicEl>
                                              <a:dgm id="{1CF50891-4230-4891-A074-AB1FB0E39791}"/>
                                            </p:graphicEl>
                                          </p:spTgt>
                                        </p:tgtEl>
                                        <p:attrNameLst>
                                          <p:attrName>ppt_h</p:attrName>
                                        </p:attrNameLst>
                                      </p:cBhvr>
                                      <p:tavLst>
                                        <p:tav tm="0">
                                          <p:val>
                                            <p:fltVal val="0"/>
                                          </p:val>
                                        </p:tav>
                                        <p:tav tm="100000">
                                          <p:val>
                                            <p:strVal val="#ppt_h"/>
                                          </p:val>
                                        </p:tav>
                                      </p:tavLst>
                                    </p:anim>
                                    <p:animEffect transition="in" filter="fade">
                                      <p:cBhvr>
                                        <p:cTn id="37" dur="500"/>
                                        <p:tgtEl>
                                          <p:spTgt spid="8">
                                            <p:graphicEl>
                                              <a:dgm id="{1CF50891-4230-4891-A074-AB1FB0E39791}"/>
                                            </p:graphicEl>
                                          </p:spTgt>
                                        </p:tgtEl>
                                      </p:cBhvr>
                                    </p:animEffect>
                                    <p:anim calcmode="lin" valueType="num">
                                      <p:cBhvr>
                                        <p:cTn id="38" dur="500" fill="hold"/>
                                        <p:tgtEl>
                                          <p:spTgt spid="8">
                                            <p:graphicEl>
                                              <a:dgm id="{1CF50891-4230-4891-A074-AB1FB0E39791}"/>
                                            </p:graphicEl>
                                          </p:spTgt>
                                        </p:tgtEl>
                                        <p:attrNameLst>
                                          <p:attrName>ppt_x</p:attrName>
                                        </p:attrNameLst>
                                      </p:cBhvr>
                                      <p:tavLst>
                                        <p:tav tm="0">
                                          <p:val>
                                            <p:fltVal val="0.5"/>
                                          </p:val>
                                        </p:tav>
                                        <p:tav tm="100000">
                                          <p:val>
                                            <p:strVal val="#ppt_x"/>
                                          </p:val>
                                        </p:tav>
                                      </p:tavLst>
                                    </p:anim>
                                    <p:anim calcmode="lin" valueType="num">
                                      <p:cBhvr>
                                        <p:cTn id="39" dur="500" fill="hold"/>
                                        <p:tgtEl>
                                          <p:spTgt spid="8">
                                            <p:graphicEl>
                                              <a:dgm id="{1CF50891-4230-4891-A074-AB1FB0E39791}"/>
                                            </p:graphicEl>
                                          </p:spTgt>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8">
                                            <p:graphicEl>
                                              <a:dgm id="{3D7C98D1-4D48-47F0-A930-A2748C1D0D6D}"/>
                                            </p:graphicEl>
                                          </p:spTgt>
                                        </p:tgtEl>
                                        <p:attrNameLst>
                                          <p:attrName>style.visibility</p:attrName>
                                        </p:attrNameLst>
                                      </p:cBhvr>
                                      <p:to>
                                        <p:strVal val="visible"/>
                                      </p:to>
                                    </p:set>
                                    <p:anim calcmode="lin" valueType="num">
                                      <p:cBhvr>
                                        <p:cTn id="42" dur="500" fill="hold"/>
                                        <p:tgtEl>
                                          <p:spTgt spid="8">
                                            <p:graphicEl>
                                              <a:dgm id="{3D7C98D1-4D48-47F0-A930-A2748C1D0D6D}"/>
                                            </p:graphicEl>
                                          </p:spTgt>
                                        </p:tgtEl>
                                        <p:attrNameLst>
                                          <p:attrName>ppt_w</p:attrName>
                                        </p:attrNameLst>
                                      </p:cBhvr>
                                      <p:tavLst>
                                        <p:tav tm="0">
                                          <p:val>
                                            <p:fltVal val="0"/>
                                          </p:val>
                                        </p:tav>
                                        <p:tav tm="100000">
                                          <p:val>
                                            <p:strVal val="#ppt_w"/>
                                          </p:val>
                                        </p:tav>
                                      </p:tavLst>
                                    </p:anim>
                                    <p:anim calcmode="lin" valueType="num">
                                      <p:cBhvr>
                                        <p:cTn id="43" dur="500" fill="hold"/>
                                        <p:tgtEl>
                                          <p:spTgt spid="8">
                                            <p:graphicEl>
                                              <a:dgm id="{3D7C98D1-4D48-47F0-A930-A2748C1D0D6D}"/>
                                            </p:graphicEl>
                                          </p:spTgt>
                                        </p:tgtEl>
                                        <p:attrNameLst>
                                          <p:attrName>ppt_h</p:attrName>
                                        </p:attrNameLst>
                                      </p:cBhvr>
                                      <p:tavLst>
                                        <p:tav tm="0">
                                          <p:val>
                                            <p:fltVal val="0"/>
                                          </p:val>
                                        </p:tav>
                                        <p:tav tm="100000">
                                          <p:val>
                                            <p:strVal val="#ppt_h"/>
                                          </p:val>
                                        </p:tav>
                                      </p:tavLst>
                                    </p:anim>
                                    <p:animEffect transition="in" filter="fade">
                                      <p:cBhvr>
                                        <p:cTn id="44" dur="500"/>
                                        <p:tgtEl>
                                          <p:spTgt spid="8">
                                            <p:graphicEl>
                                              <a:dgm id="{3D7C98D1-4D48-47F0-A930-A2748C1D0D6D}"/>
                                            </p:graphicEl>
                                          </p:spTgt>
                                        </p:tgtEl>
                                      </p:cBhvr>
                                    </p:animEffect>
                                    <p:anim calcmode="lin" valueType="num">
                                      <p:cBhvr>
                                        <p:cTn id="45" dur="500" fill="hold"/>
                                        <p:tgtEl>
                                          <p:spTgt spid="8">
                                            <p:graphicEl>
                                              <a:dgm id="{3D7C98D1-4D48-47F0-A930-A2748C1D0D6D}"/>
                                            </p:graphicEl>
                                          </p:spTgt>
                                        </p:tgtEl>
                                        <p:attrNameLst>
                                          <p:attrName>ppt_x</p:attrName>
                                        </p:attrNameLst>
                                      </p:cBhvr>
                                      <p:tavLst>
                                        <p:tav tm="0">
                                          <p:val>
                                            <p:fltVal val="0.5"/>
                                          </p:val>
                                        </p:tav>
                                        <p:tav tm="100000">
                                          <p:val>
                                            <p:strVal val="#ppt_x"/>
                                          </p:val>
                                        </p:tav>
                                      </p:tavLst>
                                    </p:anim>
                                    <p:anim calcmode="lin" valueType="num">
                                      <p:cBhvr>
                                        <p:cTn id="46" dur="500" fill="hold"/>
                                        <p:tgtEl>
                                          <p:spTgt spid="8">
                                            <p:graphicEl>
                                              <a:dgm id="{3D7C98D1-4D48-47F0-A930-A2748C1D0D6D}"/>
                                            </p:graphicEl>
                                          </p:spTgt>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53" presetClass="entr" presetSubtype="16" fill="hold" grpId="0" nodeType="afterEffect">
                                  <p:stCondLst>
                                    <p:cond delay="0"/>
                                  </p:stCondLst>
                                  <p:childTnLst>
                                    <p:set>
                                      <p:cBhvr>
                                        <p:cTn id="49" dur="1" fill="hold">
                                          <p:stCondLst>
                                            <p:cond delay="0"/>
                                          </p:stCondLst>
                                        </p:cTn>
                                        <p:tgtEl>
                                          <p:spTgt spid="5">
                                            <p:graphicEl>
                                              <a:dgm id="{C8B20A10-275F-41CE-80D4-4E77A35E75D5}"/>
                                            </p:graphicEl>
                                          </p:spTgt>
                                        </p:tgtEl>
                                        <p:attrNameLst>
                                          <p:attrName>style.visibility</p:attrName>
                                        </p:attrNameLst>
                                      </p:cBhvr>
                                      <p:to>
                                        <p:strVal val="visible"/>
                                      </p:to>
                                    </p:set>
                                    <p:anim calcmode="lin" valueType="num">
                                      <p:cBhvr>
                                        <p:cTn id="50" dur="500" fill="hold"/>
                                        <p:tgtEl>
                                          <p:spTgt spid="5">
                                            <p:graphicEl>
                                              <a:dgm id="{C8B20A10-275F-41CE-80D4-4E77A35E75D5}"/>
                                            </p:graphicEl>
                                          </p:spTgt>
                                        </p:tgtEl>
                                        <p:attrNameLst>
                                          <p:attrName>ppt_w</p:attrName>
                                        </p:attrNameLst>
                                      </p:cBhvr>
                                      <p:tavLst>
                                        <p:tav tm="0">
                                          <p:val>
                                            <p:fltVal val="0"/>
                                          </p:val>
                                        </p:tav>
                                        <p:tav tm="100000">
                                          <p:val>
                                            <p:strVal val="#ppt_w"/>
                                          </p:val>
                                        </p:tav>
                                      </p:tavLst>
                                    </p:anim>
                                    <p:anim calcmode="lin" valueType="num">
                                      <p:cBhvr>
                                        <p:cTn id="51" dur="500" fill="hold"/>
                                        <p:tgtEl>
                                          <p:spTgt spid="5">
                                            <p:graphicEl>
                                              <a:dgm id="{C8B20A10-275F-41CE-80D4-4E77A35E75D5}"/>
                                            </p:graphicEl>
                                          </p:spTgt>
                                        </p:tgtEl>
                                        <p:attrNameLst>
                                          <p:attrName>ppt_h</p:attrName>
                                        </p:attrNameLst>
                                      </p:cBhvr>
                                      <p:tavLst>
                                        <p:tav tm="0">
                                          <p:val>
                                            <p:fltVal val="0"/>
                                          </p:val>
                                        </p:tav>
                                        <p:tav tm="100000">
                                          <p:val>
                                            <p:strVal val="#ppt_h"/>
                                          </p:val>
                                        </p:tav>
                                      </p:tavLst>
                                    </p:anim>
                                    <p:animEffect transition="in" filter="fade">
                                      <p:cBhvr>
                                        <p:cTn id="52" dur="500"/>
                                        <p:tgtEl>
                                          <p:spTgt spid="5">
                                            <p:graphicEl>
                                              <a:dgm id="{C8B20A10-275F-41CE-80D4-4E77A35E75D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528" fill="hold" grpId="0" nodeType="clickEffect">
                                  <p:stCondLst>
                                    <p:cond delay="0"/>
                                  </p:stCondLst>
                                  <p:childTnLst>
                                    <p:set>
                                      <p:cBhvr>
                                        <p:cTn id="56" dur="1" fill="hold">
                                          <p:stCondLst>
                                            <p:cond delay="0"/>
                                          </p:stCondLst>
                                        </p:cTn>
                                        <p:tgtEl>
                                          <p:spTgt spid="8">
                                            <p:graphicEl>
                                              <a:dgm id="{B2B0E81D-4445-4A85-8E5A-24559D1C5559}"/>
                                            </p:graphicEl>
                                          </p:spTgt>
                                        </p:tgtEl>
                                        <p:attrNameLst>
                                          <p:attrName>style.visibility</p:attrName>
                                        </p:attrNameLst>
                                      </p:cBhvr>
                                      <p:to>
                                        <p:strVal val="visible"/>
                                      </p:to>
                                    </p:set>
                                    <p:anim calcmode="lin" valueType="num">
                                      <p:cBhvr>
                                        <p:cTn id="57" dur="500" fill="hold"/>
                                        <p:tgtEl>
                                          <p:spTgt spid="8">
                                            <p:graphicEl>
                                              <a:dgm id="{B2B0E81D-4445-4A85-8E5A-24559D1C5559}"/>
                                            </p:graphicEl>
                                          </p:spTgt>
                                        </p:tgtEl>
                                        <p:attrNameLst>
                                          <p:attrName>ppt_w</p:attrName>
                                        </p:attrNameLst>
                                      </p:cBhvr>
                                      <p:tavLst>
                                        <p:tav tm="0">
                                          <p:val>
                                            <p:fltVal val="0"/>
                                          </p:val>
                                        </p:tav>
                                        <p:tav tm="100000">
                                          <p:val>
                                            <p:strVal val="#ppt_w"/>
                                          </p:val>
                                        </p:tav>
                                      </p:tavLst>
                                    </p:anim>
                                    <p:anim calcmode="lin" valueType="num">
                                      <p:cBhvr>
                                        <p:cTn id="58" dur="500" fill="hold"/>
                                        <p:tgtEl>
                                          <p:spTgt spid="8">
                                            <p:graphicEl>
                                              <a:dgm id="{B2B0E81D-4445-4A85-8E5A-24559D1C5559}"/>
                                            </p:graphicEl>
                                          </p:spTgt>
                                        </p:tgtEl>
                                        <p:attrNameLst>
                                          <p:attrName>ppt_h</p:attrName>
                                        </p:attrNameLst>
                                      </p:cBhvr>
                                      <p:tavLst>
                                        <p:tav tm="0">
                                          <p:val>
                                            <p:fltVal val="0"/>
                                          </p:val>
                                        </p:tav>
                                        <p:tav tm="100000">
                                          <p:val>
                                            <p:strVal val="#ppt_h"/>
                                          </p:val>
                                        </p:tav>
                                      </p:tavLst>
                                    </p:anim>
                                    <p:animEffect transition="in" filter="fade">
                                      <p:cBhvr>
                                        <p:cTn id="59" dur="500"/>
                                        <p:tgtEl>
                                          <p:spTgt spid="8">
                                            <p:graphicEl>
                                              <a:dgm id="{B2B0E81D-4445-4A85-8E5A-24559D1C5559}"/>
                                            </p:graphicEl>
                                          </p:spTgt>
                                        </p:tgtEl>
                                      </p:cBhvr>
                                    </p:animEffect>
                                    <p:anim calcmode="lin" valueType="num">
                                      <p:cBhvr>
                                        <p:cTn id="60" dur="500" fill="hold"/>
                                        <p:tgtEl>
                                          <p:spTgt spid="8">
                                            <p:graphicEl>
                                              <a:dgm id="{B2B0E81D-4445-4A85-8E5A-24559D1C5559}"/>
                                            </p:graphicEl>
                                          </p:spTgt>
                                        </p:tgtEl>
                                        <p:attrNameLst>
                                          <p:attrName>ppt_x</p:attrName>
                                        </p:attrNameLst>
                                      </p:cBhvr>
                                      <p:tavLst>
                                        <p:tav tm="0">
                                          <p:val>
                                            <p:fltVal val="0.5"/>
                                          </p:val>
                                        </p:tav>
                                        <p:tav tm="100000">
                                          <p:val>
                                            <p:strVal val="#ppt_x"/>
                                          </p:val>
                                        </p:tav>
                                      </p:tavLst>
                                    </p:anim>
                                    <p:anim calcmode="lin" valueType="num">
                                      <p:cBhvr>
                                        <p:cTn id="61" dur="500" fill="hold"/>
                                        <p:tgtEl>
                                          <p:spTgt spid="8">
                                            <p:graphicEl>
                                              <a:dgm id="{B2B0E81D-4445-4A85-8E5A-24559D1C5559}"/>
                                            </p:graphicEl>
                                          </p:spTgt>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0"/>
                                  </p:stCondLst>
                                  <p:childTnLst>
                                    <p:set>
                                      <p:cBhvr>
                                        <p:cTn id="63" dur="1" fill="hold">
                                          <p:stCondLst>
                                            <p:cond delay="0"/>
                                          </p:stCondLst>
                                        </p:cTn>
                                        <p:tgtEl>
                                          <p:spTgt spid="8">
                                            <p:graphicEl>
                                              <a:dgm id="{9A81BD56-8202-46C3-9A3B-32E7B8177101}"/>
                                            </p:graphicEl>
                                          </p:spTgt>
                                        </p:tgtEl>
                                        <p:attrNameLst>
                                          <p:attrName>style.visibility</p:attrName>
                                        </p:attrNameLst>
                                      </p:cBhvr>
                                      <p:to>
                                        <p:strVal val="visible"/>
                                      </p:to>
                                    </p:set>
                                    <p:anim calcmode="lin" valueType="num">
                                      <p:cBhvr>
                                        <p:cTn id="64" dur="500" fill="hold"/>
                                        <p:tgtEl>
                                          <p:spTgt spid="8">
                                            <p:graphicEl>
                                              <a:dgm id="{9A81BD56-8202-46C3-9A3B-32E7B8177101}"/>
                                            </p:graphicEl>
                                          </p:spTgt>
                                        </p:tgtEl>
                                        <p:attrNameLst>
                                          <p:attrName>ppt_w</p:attrName>
                                        </p:attrNameLst>
                                      </p:cBhvr>
                                      <p:tavLst>
                                        <p:tav tm="0">
                                          <p:val>
                                            <p:fltVal val="0"/>
                                          </p:val>
                                        </p:tav>
                                        <p:tav tm="100000">
                                          <p:val>
                                            <p:strVal val="#ppt_w"/>
                                          </p:val>
                                        </p:tav>
                                      </p:tavLst>
                                    </p:anim>
                                    <p:anim calcmode="lin" valueType="num">
                                      <p:cBhvr>
                                        <p:cTn id="65" dur="500" fill="hold"/>
                                        <p:tgtEl>
                                          <p:spTgt spid="8">
                                            <p:graphicEl>
                                              <a:dgm id="{9A81BD56-8202-46C3-9A3B-32E7B8177101}"/>
                                            </p:graphicEl>
                                          </p:spTgt>
                                        </p:tgtEl>
                                        <p:attrNameLst>
                                          <p:attrName>ppt_h</p:attrName>
                                        </p:attrNameLst>
                                      </p:cBhvr>
                                      <p:tavLst>
                                        <p:tav tm="0">
                                          <p:val>
                                            <p:fltVal val="0"/>
                                          </p:val>
                                        </p:tav>
                                        <p:tav tm="100000">
                                          <p:val>
                                            <p:strVal val="#ppt_h"/>
                                          </p:val>
                                        </p:tav>
                                      </p:tavLst>
                                    </p:anim>
                                    <p:animEffect transition="in" filter="fade">
                                      <p:cBhvr>
                                        <p:cTn id="66" dur="500"/>
                                        <p:tgtEl>
                                          <p:spTgt spid="8">
                                            <p:graphicEl>
                                              <a:dgm id="{9A81BD56-8202-46C3-9A3B-32E7B8177101}"/>
                                            </p:graphicEl>
                                          </p:spTgt>
                                        </p:tgtEl>
                                      </p:cBhvr>
                                    </p:animEffect>
                                    <p:anim calcmode="lin" valueType="num">
                                      <p:cBhvr>
                                        <p:cTn id="67" dur="500" fill="hold"/>
                                        <p:tgtEl>
                                          <p:spTgt spid="8">
                                            <p:graphicEl>
                                              <a:dgm id="{9A81BD56-8202-46C3-9A3B-32E7B8177101}"/>
                                            </p:graphicEl>
                                          </p:spTgt>
                                        </p:tgtEl>
                                        <p:attrNameLst>
                                          <p:attrName>ppt_x</p:attrName>
                                        </p:attrNameLst>
                                      </p:cBhvr>
                                      <p:tavLst>
                                        <p:tav tm="0">
                                          <p:val>
                                            <p:fltVal val="0.5"/>
                                          </p:val>
                                        </p:tav>
                                        <p:tav tm="100000">
                                          <p:val>
                                            <p:strVal val="#ppt_x"/>
                                          </p:val>
                                        </p:tav>
                                      </p:tavLst>
                                    </p:anim>
                                    <p:anim calcmode="lin" valueType="num">
                                      <p:cBhvr>
                                        <p:cTn id="68" dur="500" fill="hold"/>
                                        <p:tgtEl>
                                          <p:spTgt spid="8">
                                            <p:graphicEl>
                                              <a:dgm id="{9A81BD56-8202-46C3-9A3B-32E7B8177101}"/>
                                            </p:graphicEl>
                                          </p:spTgt>
                                        </p:tgtEl>
                                        <p:attrNameLst>
                                          <p:attrName>ppt_y</p:attrName>
                                        </p:attrNameLst>
                                      </p:cBhvr>
                                      <p:tavLst>
                                        <p:tav tm="0">
                                          <p:val>
                                            <p:fltVal val="0.5"/>
                                          </p:val>
                                        </p:tav>
                                        <p:tav tm="100000">
                                          <p:val>
                                            <p:strVal val="#ppt_y"/>
                                          </p:val>
                                        </p:tav>
                                      </p:tavLst>
                                    </p:anim>
                                  </p:childTnLst>
                                </p:cTn>
                              </p:par>
                            </p:childTnLst>
                          </p:cTn>
                        </p:par>
                        <p:par>
                          <p:cTn id="69" fill="hold">
                            <p:stCondLst>
                              <p:cond delay="500"/>
                            </p:stCondLst>
                            <p:childTnLst>
                              <p:par>
                                <p:cTn id="70" presetID="53" presetClass="entr" presetSubtype="16" fill="hold" grpId="0" nodeType="afterEffect">
                                  <p:stCondLst>
                                    <p:cond delay="0"/>
                                  </p:stCondLst>
                                  <p:childTnLst>
                                    <p:set>
                                      <p:cBhvr>
                                        <p:cTn id="71" dur="1" fill="hold">
                                          <p:stCondLst>
                                            <p:cond delay="0"/>
                                          </p:stCondLst>
                                        </p:cTn>
                                        <p:tgtEl>
                                          <p:spTgt spid="5">
                                            <p:graphicEl>
                                              <a:dgm id="{08C95A24-9558-4987-9243-DD41A8C7249E}"/>
                                            </p:graphicEl>
                                          </p:spTgt>
                                        </p:tgtEl>
                                        <p:attrNameLst>
                                          <p:attrName>style.visibility</p:attrName>
                                        </p:attrNameLst>
                                      </p:cBhvr>
                                      <p:to>
                                        <p:strVal val="visible"/>
                                      </p:to>
                                    </p:set>
                                    <p:anim calcmode="lin" valueType="num">
                                      <p:cBhvr>
                                        <p:cTn id="72" dur="500" fill="hold"/>
                                        <p:tgtEl>
                                          <p:spTgt spid="5">
                                            <p:graphicEl>
                                              <a:dgm id="{08C95A24-9558-4987-9243-DD41A8C7249E}"/>
                                            </p:graphicEl>
                                          </p:spTgt>
                                        </p:tgtEl>
                                        <p:attrNameLst>
                                          <p:attrName>ppt_w</p:attrName>
                                        </p:attrNameLst>
                                      </p:cBhvr>
                                      <p:tavLst>
                                        <p:tav tm="0">
                                          <p:val>
                                            <p:fltVal val="0"/>
                                          </p:val>
                                        </p:tav>
                                        <p:tav tm="100000">
                                          <p:val>
                                            <p:strVal val="#ppt_w"/>
                                          </p:val>
                                        </p:tav>
                                      </p:tavLst>
                                    </p:anim>
                                    <p:anim calcmode="lin" valueType="num">
                                      <p:cBhvr>
                                        <p:cTn id="73" dur="500" fill="hold"/>
                                        <p:tgtEl>
                                          <p:spTgt spid="5">
                                            <p:graphicEl>
                                              <a:dgm id="{08C95A24-9558-4987-9243-DD41A8C7249E}"/>
                                            </p:graphicEl>
                                          </p:spTgt>
                                        </p:tgtEl>
                                        <p:attrNameLst>
                                          <p:attrName>ppt_h</p:attrName>
                                        </p:attrNameLst>
                                      </p:cBhvr>
                                      <p:tavLst>
                                        <p:tav tm="0">
                                          <p:val>
                                            <p:fltVal val="0"/>
                                          </p:val>
                                        </p:tav>
                                        <p:tav tm="100000">
                                          <p:val>
                                            <p:strVal val="#ppt_h"/>
                                          </p:val>
                                        </p:tav>
                                      </p:tavLst>
                                    </p:anim>
                                    <p:animEffect transition="in" filter="fade">
                                      <p:cBhvr>
                                        <p:cTn id="74" dur="500"/>
                                        <p:tgtEl>
                                          <p:spTgt spid="5">
                                            <p:graphicEl>
                                              <a:dgm id="{08C95A24-9558-4987-9243-DD41A8C7249E}"/>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528" fill="hold" grpId="0" nodeType="clickEffect">
                                  <p:stCondLst>
                                    <p:cond delay="0"/>
                                  </p:stCondLst>
                                  <p:childTnLst>
                                    <p:set>
                                      <p:cBhvr>
                                        <p:cTn id="78" dur="1" fill="hold">
                                          <p:stCondLst>
                                            <p:cond delay="0"/>
                                          </p:stCondLst>
                                        </p:cTn>
                                        <p:tgtEl>
                                          <p:spTgt spid="8">
                                            <p:graphicEl>
                                              <a:dgm id="{3EA4E533-35B0-4BA3-A5D7-1791F656A55D}"/>
                                            </p:graphicEl>
                                          </p:spTgt>
                                        </p:tgtEl>
                                        <p:attrNameLst>
                                          <p:attrName>style.visibility</p:attrName>
                                        </p:attrNameLst>
                                      </p:cBhvr>
                                      <p:to>
                                        <p:strVal val="visible"/>
                                      </p:to>
                                    </p:set>
                                    <p:anim calcmode="lin" valueType="num">
                                      <p:cBhvr>
                                        <p:cTn id="79" dur="500" fill="hold"/>
                                        <p:tgtEl>
                                          <p:spTgt spid="8">
                                            <p:graphicEl>
                                              <a:dgm id="{3EA4E533-35B0-4BA3-A5D7-1791F656A55D}"/>
                                            </p:graphicEl>
                                          </p:spTgt>
                                        </p:tgtEl>
                                        <p:attrNameLst>
                                          <p:attrName>ppt_w</p:attrName>
                                        </p:attrNameLst>
                                      </p:cBhvr>
                                      <p:tavLst>
                                        <p:tav tm="0">
                                          <p:val>
                                            <p:fltVal val="0"/>
                                          </p:val>
                                        </p:tav>
                                        <p:tav tm="100000">
                                          <p:val>
                                            <p:strVal val="#ppt_w"/>
                                          </p:val>
                                        </p:tav>
                                      </p:tavLst>
                                    </p:anim>
                                    <p:anim calcmode="lin" valueType="num">
                                      <p:cBhvr>
                                        <p:cTn id="80" dur="500" fill="hold"/>
                                        <p:tgtEl>
                                          <p:spTgt spid="8">
                                            <p:graphicEl>
                                              <a:dgm id="{3EA4E533-35B0-4BA3-A5D7-1791F656A55D}"/>
                                            </p:graphicEl>
                                          </p:spTgt>
                                        </p:tgtEl>
                                        <p:attrNameLst>
                                          <p:attrName>ppt_h</p:attrName>
                                        </p:attrNameLst>
                                      </p:cBhvr>
                                      <p:tavLst>
                                        <p:tav tm="0">
                                          <p:val>
                                            <p:fltVal val="0"/>
                                          </p:val>
                                        </p:tav>
                                        <p:tav tm="100000">
                                          <p:val>
                                            <p:strVal val="#ppt_h"/>
                                          </p:val>
                                        </p:tav>
                                      </p:tavLst>
                                    </p:anim>
                                    <p:animEffect transition="in" filter="fade">
                                      <p:cBhvr>
                                        <p:cTn id="81" dur="500"/>
                                        <p:tgtEl>
                                          <p:spTgt spid="8">
                                            <p:graphicEl>
                                              <a:dgm id="{3EA4E533-35B0-4BA3-A5D7-1791F656A55D}"/>
                                            </p:graphicEl>
                                          </p:spTgt>
                                        </p:tgtEl>
                                      </p:cBhvr>
                                    </p:animEffect>
                                    <p:anim calcmode="lin" valueType="num">
                                      <p:cBhvr>
                                        <p:cTn id="82" dur="500" fill="hold"/>
                                        <p:tgtEl>
                                          <p:spTgt spid="8">
                                            <p:graphicEl>
                                              <a:dgm id="{3EA4E533-35B0-4BA3-A5D7-1791F656A55D}"/>
                                            </p:graphicEl>
                                          </p:spTgt>
                                        </p:tgtEl>
                                        <p:attrNameLst>
                                          <p:attrName>ppt_x</p:attrName>
                                        </p:attrNameLst>
                                      </p:cBhvr>
                                      <p:tavLst>
                                        <p:tav tm="0">
                                          <p:val>
                                            <p:fltVal val="0.5"/>
                                          </p:val>
                                        </p:tav>
                                        <p:tav tm="100000">
                                          <p:val>
                                            <p:strVal val="#ppt_x"/>
                                          </p:val>
                                        </p:tav>
                                      </p:tavLst>
                                    </p:anim>
                                    <p:anim calcmode="lin" valueType="num">
                                      <p:cBhvr>
                                        <p:cTn id="83" dur="500" fill="hold"/>
                                        <p:tgtEl>
                                          <p:spTgt spid="8">
                                            <p:graphicEl>
                                              <a:dgm id="{3EA4E533-35B0-4BA3-A5D7-1791F656A55D}"/>
                                            </p:graphicEl>
                                          </p:spTgt>
                                        </p:tgtEl>
                                        <p:attrNameLst>
                                          <p:attrName>ppt_y</p:attrName>
                                        </p:attrNameLst>
                                      </p:cBhvr>
                                      <p:tavLst>
                                        <p:tav tm="0">
                                          <p:val>
                                            <p:fltVal val="0.5"/>
                                          </p:val>
                                        </p:tav>
                                        <p:tav tm="100000">
                                          <p:val>
                                            <p:strVal val="#ppt_y"/>
                                          </p:val>
                                        </p:tav>
                                      </p:tavLst>
                                    </p:anim>
                                  </p:childTnLst>
                                </p:cTn>
                              </p:par>
                              <p:par>
                                <p:cTn id="84" presetID="53" presetClass="entr" presetSubtype="528" fill="hold" grpId="0" nodeType="withEffect">
                                  <p:stCondLst>
                                    <p:cond delay="0"/>
                                  </p:stCondLst>
                                  <p:childTnLst>
                                    <p:set>
                                      <p:cBhvr>
                                        <p:cTn id="85" dur="1" fill="hold">
                                          <p:stCondLst>
                                            <p:cond delay="0"/>
                                          </p:stCondLst>
                                        </p:cTn>
                                        <p:tgtEl>
                                          <p:spTgt spid="8">
                                            <p:graphicEl>
                                              <a:dgm id="{22DEF651-5F43-499A-B874-A00B6B3798BF}"/>
                                            </p:graphicEl>
                                          </p:spTgt>
                                        </p:tgtEl>
                                        <p:attrNameLst>
                                          <p:attrName>style.visibility</p:attrName>
                                        </p:attrNameLst>
                                      </p:cBhvr>
                                      <p:to>
                                        <p:strVal val="visible"/>
                                      </p:to>
                                    </p:set>
                                    <p:anim calcmode="lin" valueType="num">
                                      <p:cBhvr>
                                        <p:cTn id="86" dur="500" fill="hold"/>
                                        <p:tgtEl>
                                          <p:spTgt spid="8">
                                            <p:graphicEl>
                                              <a:dgm id="{22DEF651-5F43-499A-B874-A00B6B3798BF}"/>
                                            </p:graphicEl>
                                          </p:spTgt>
                                        </p:tgtEl>
                                        <p:attrNameLst>
                                          <p:attrName>ppt_w</p:attrName>
                                        </p:attrNameLst>
                                      </p:cBhvr>
                                      <p:tavLst>
                                        <p:tav tm="0">
                                          <p:val>
                                            <p:fltVal val="0"/>
                                          </p:val>
                                        </p:tav>
                                        <p:tav tm="100000">
                                          <p:val>
                                            <p:strVal val="#ppt_w"/>
                                          </p:val>
                                        </p:tav>
                                      </p:tavLst>
                                    </p:anim>
                                    <p:anim calcmode="lin" valueType="num">
                                      <p:cBhvr>
                                        <p:cTn id="87" dur="500" fill="hold"/>
                                        <p:tgtEl>
                                          <p:spTgt spid="8">
                                            <p:graphicEl>
                                              <a:dgm id="{22DEF651-5F43-499A-B874-A00B6B3798BF}"/>
                                            </p:graphicEl>
                                          </p:spTgt>
                                        </p:tgtEl>
                                        <p:attrNameLst>
                                          <p:attrName>ppt_h</p:attrName>
                                        </p:attrNameLst>
                                      </p:cBhvr>
                                      <p:tavLst>
                                        <p:tav tm="0">
                                          <p:val>
                                            <p:fltVal val="0"/>
                                          </p:val>
                                        </p:tav>
                                        <p:tav tm="100000">
                                          <p:val>
                                            <p:strVal val="#ppt_h"/>
                                          </p:val>
                                        </p:tav>
                                      </p:tavLst>
                                    </p:anim>
                                    <p:animEffect transition="in" filter="fade">
                                      <p:cBhvr>
                                        <p:cTn id="88" dur="500"/>
                                        <p:tgtEl>
                                          <p:spTgt spid="8">
                                            <p:graphicEl>
                                              <a:dgm id="{22DEF651-5F43-499A-B874-A00B6B3798BF}"/>
                                            </p:graphicEl>
                                          </p:spTgt>
                                        </p:tgtEl>
                                      </p:cBhvr>
                                    </p:animEffect>
                                    <p:anim calcmode="lin" valueType="num">
                                      <p:cBhvr>
                                        <p:cTn id="89" dur="500" fill="hold"/>
                                        <p:tgtEl>
                                          <p:spTgt spid="8">
                                            <p:graphicEl>
                                              <a:dgm id="{22DEF651-5F43-499A-B874-A00B6B3798BF}"/>
                                            </p:graphicEl>
                                          </p:spTgt>
                                        </p:tgtEl>
                                        <p:attrNameLst>
                                          <p:attrName>ppt_x</p:attrName>
                                        </p:attrNameLst>
                                      </p:cBhvr>
                                      <p:tavLst>
                                        <p:tav tm="0">
                                          <p:val>
                                            <p:fltVal val="0.5"/>
                                          </p:val>
                                        </p:tav>
                                        <p:tav tm="100000">
                                          <p:val>
                                            <p:strVal val="#ppt_x"/>
                                          </p:val>
                                        </p:tav>
                                      </p:tavLst>
                                    </p:anim>
                                    <p:anim calcmode="lin" valueType="num">
                                      <p:cBhvr>
                                        <p:cTn id="90" dur="500" fill="hold"/>
                                        <p:tgtEl>
                                          <p:spTgt spid="8">
                                            <p:graphicEl>
                                              <a:dgm id="{22DEF651-5F43-499A-B874-A00B6B3798BF}"/>
                                            </p:graphicEl>
                                          </p:spTgt>
                                        </p:tgtEl>
                                        <p:attrNameLst>
                                          <p:attrName>ppt_y</p:attrName>
                                        </p:attrNameLst>
                                      </p:cBhvr>
                                      <p:tavLst>
                                        <p:tav tm="0">
                                          <p:val>
                                            <p:fltVal val="0.5"/>
                                          </p:val>
                                        </p:tav>
                                        <p:tav tm="100000">
                                          <p:val>
                                            <p:strVal val="#ppt_y"/>
                                          </p:val>
                                        </p:tav>
                                      </p:tavLst>
                                    </p:anim>
                                  </p:childTnLst>
                                </p:cTn>
                              </p:par>
                            </p:childTnLst>
                          </p:cTn>
                        </p:par>
                        <p:par>
                          <p:cTn id="91" fill="hold">
                            <p:stCondLst>
                              <p:cond delay="1500"/>
                            </p:stCondLst>
                            <p:childTnLst>
                              <p:par>
                                <p:cTn id="92" presetID="53" presetClass="entr" presetSubtype="16" fill="hold" grpId="0" nodeType="afterEffect">
                                  <p:stCondLst>
                                    <p:cond delay="0"/>
                                  </p:stCondLst>
                                  <p:childTnLst>
                                    <p:set>
                                      <p:cBhvr>
                                        <p:cTn id="93" dur="1" fill="hold">
                                          <p:stCondLst>
                                            <p:cond delay="0"/>
                                          </p:stCondLst>
                                        </p:cTn>
                                        <p:tgtEl>
                                          <p:spTgt spid="5">
                                            <p:graphicEl>
                                              <a:dgm id="{5B2C47A4-D54A-41F6-BEF5-44898BB153E7}"/>
                                            </p:graphicEl>
                                          </p:spTgt>
                                        </p:tgtEl>
                                        <p:attrNameLst>
                                          <p:attrName>style.visibility</p:attrName>
                                        </p:attrNameLst>
                                      </p:cBhvr>
                                      <p:to>
                                        <p:strVal val="visible"/>
                                      </p:to>
                                    </p:set>
                                    <p:anim calcmode="lin" valueType="num">
                                      <p:cBhvr>
                                        <p:cTn id="94" dur="500" fill="hold"/>
                                        <p:tgtEl>
                                          <p:spTgt spid="5">
                                            <p:graphicEl>
                                              <a:dgm id="{5B2C47A4-D54A-41F6-BEF5-44898BB153E7}"/>
                                            </p:graphicEl>
                                          </p:spTgt>
                                        </p:tgtEl>
                                        <p:attrNameLst>
                                          <p:attrName>ppt_w</p:attrName>
                                        </p:attrNameLst>
                                      </p:cBhvr>
                                      <p:tavLst>
                                        <p:tav tm="0">
                                          <p:val>
                                            <p:fltVal val="0"/>
                                          </p:val>
                                        </p:tav>
                                        <p:tav tm="100000">
                                          <p:val>
                                            <p:strVal val="#ppt_w"/>
                                          </p:val>
                                        </p:tav>
                                      </p:tavLst>
                                    </p:anim>
                                    <p:anim calcmode="lin" valueType="num">
                                      <p:cBhvr>
                                        <p:cTn id="95" dur="500" fill="hold"/>
                                        <p:tgtEl>
                                          <p:spTgt spid="5">
                                            <p:graphicEl>
                                              <a:dgm id="{5B2C47A4-D54A-41F6-BEF5-44898BB153E7}"/>
                                            </p:graphicEl>
                                          </p:spTgt>
                                        </p:tgtEl>
                                        <p:attrNameLst>
                                          <p:attrName>ppt_h</p:attrName>
                                        </p:attrNameLst>
                                      </p:cBhvr>
                                      <p:tavLst>
                                        <p:tav tm="0">
                                          <p:val>
                                            <p:fltVal val="0"/>
                                          </p:val>
                                        </p:tav>
                                        <p:tav tm="100000">
                                          <p:val>
                                            <p:strVal val="#ppt_h"/>
                                          </p:val>
                                        </p:tav>
                                      </p:tavLst>
                                    </p:anim>
                                    <p:animEffect transition="in" filter="fade">
                                      <p:cBhvr>
                                        <p:cTn id="96" dur="500"/>
                                        <p:tgtEl>
                                          <p:spTgt spid="5">
                                            <p:graphicEl>
                                              <a:dgm id="{5B2C47A4-D54A-41F6-BEF5-44898BB153E7}"/>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7">
                                            <p:txEl>
                                              <p:pRg st="0" end="0"/>
                                            </p:txEl>
                                          </p:spTgt>
                                        </p:tgtEl>
                                        <p:attrNameLst>
                                          <p:attrName>style.visibility</p:attrName>
                                        </p:attrNameLst>
                                      </p:cBhvr>
                                      <p:to>
                                        <p:strVal val="visible"/>
                                      </p:to>
                                    </p:set>
                                    <p:animEffect transition="in" filter="wipe(left)">
                                      <p:cBhvr>
                                        <p:cTn id="101" dur="500"/>
                                        <p:tgtEl>
                                          <p:spTgt spid="7">
                                            <p:txEl>
                                              <p:pRg st="0" end="0"/>
                                            </p:txEl>
                                          </p:spTgt>
                                        </p:tgtEl>
                                      </p:cBhvr>
                                    </p:animEffect>
                                  </p:childTnLst>
                                </p:cTn>
                              </p:par>
                            </p:childTnLst>
                          </p:cTn>
                        </p:par>
                        <p:par>
                          <p:cTn id="102" fill="hold">
                            <p:stCondLst>
                              <p:cond delay="500"/>
                            </p:stCondLst>
                            <p:childTnLst>
                              <p:par>
                                <p:cTn id="103" presetID="17" presetClass="entr" presetSubtype="8" fill="hold" grpId="1" nodeType="afterEffect">
                                  <p:stCondLst>
                                    <p:cond delay="0"/>
                                  </p:stCondLst>
                                  <p:childTnLst>
                                    <p:set>
                                      <p:cBhvr>
                                        <p:cTn id="104" dur="1" fill="hold">
                                          <p:stCondLst>
                                            <p:cond delay="0"/>
                                          </p:stCondLst>
                                        </p:cTn>
                                        <p:tgtEl>
                                          <p:spTgt spid="5">
                                            <p:graphicEl>
                                              <a:dgm id="{45ADCE19-E04C-494A-BCCE-3298052940CB}"/>
                                            </p:graphicEl>
                                          </p:spTgt>
                                        </p:tgtEl>
                                        <p:attrNameLst>
                                          <p:attrName>style.visibility</p:attrName>
                                        </p:attrNameLst>
                                      </p:cBhvr>
                                      <p:to>
                                        <p:strVal val="visible"/>
                                      </p:to>
                                    </p:set>
                                    <p:anim calcmode="lin" valueType="num">
                                      <p:cBhvr>
                                        <p:cTn id="105" dur="500" fill="hold"/>
                                        <p:tgtEl>
                                          <p:spTgt spid="5">
                                            <p:graphicEl>
                                              <a:dgm id="{45ADCE19-E04C-494A-BCCE-3298052940CB}"/>
                                            </p:graphicEl>
                                          </p:spTgt>
                                        </p:tgtEl>
                                        <p:attrNameLst>
                                          <p:attrName>ppt_x</p:attrName>
                                        </p:attrNameLst>
                                      </p:cBhvr>
                                      <p:tavLst>
                                        <p:tav tm="0">
                                          <p:val>
                                            <p:strVal val="#ppt_x-#ppt_w/2"/>
                                          </p:val>
                                        </p:tav>
                                        <p:tav tm="100000">
                                          <p:val>
                                            <p:strVal val="#ppt_x"/>
                                          </p:val>
                                        </p:tav>
                                      </p:tavLst>
                                    </p:anim>
                                    <p:anim calcmode="lin" valueType="num">
                                      <p:cBhvr>
                                        <p:cTn id="106" dur="500" fill="hold"/>
                                        <p:tgtEl>
                                          <p:spTgt spid="5">
                                            <p:graphicEl>
                                              <a:dgm id="{45ADCE19-E04C-494A-BCCE-3298052940CB}"/>
                                            </p:graphicEl>
                                          </p:spTgt>
                                        </p:tgtEl>
                                        <p:attrNameLst>
                                          <p:attrName>ppt_y</p:attrName>
                                        </p:attrNameLst>
                                      </p:cBhvr>
                                      <p:tavLst>
                                        <p:tav tm="0">
                                          <p:val>
                                            <p:strVal val="#ppt_y"/>
                                          </p:val>
                                        </p:tav>
                                        <p:tav tm="100000">
                                          <p:val>
                                            <p:strVal val="#ppt_y"/>
                                          </p:val>
                                        </p:tav>
                                      </p:tavLst>
                                    </p:anim>
                                    <p:anim calcmode="lin" valueType="num">
                                      <p:cBhvr>
                                        <p:cTn id="107" dur="500" fill="hold"/>
                                        <p:tgtEl>
                                          <p:spTgt spid="5">
                                            <p:graphicEl>
                                              <a:dgm id="{45ADCE19-E04C-494A-BCCE-3298052940CB}"/>
                                            </p:graphicEl>
                                          </p:spTgt>
                                        </p:tgtEl>
                                        <p:attrNameLst>
                                          <p:attrName>ppt_w</p:attrName>
                                        </p:attrNameLst>
                                      </p:cBhvr>
                                      <p:tavLst>
                                        <p:tav tm="0">
                                          <p:val>
                                            <p:fltVal val="0"/>
                                          </p:val>
                                        </p:tav>
                                        <p:tav tm="100000">
                                          <p:val>
                                            <p:strVal val="#ppt_w"/>
                                          </p:val>
                                        </p:tav>
                                      </p:tavLst>
                                    </p:anim>
                                    <p:anim calcmode="lin" valueType="num">
                                      <p:cBhvr>
                                        <p:cTn id="108" dur="500" fill="hold"/>
                                        <p:tgtEl>
                                          <p:spTgt spid="5">
                                            <p:graphicEl>
                                              <a:dgm id="{45ADCE19-E04C-494A-BCCE-3298052940CB}"/>
                                            </p:graphicEl>
                                          </p:spTgt>
                                        </p:tgtEl>
                                        <p:attrNameLst>
                                          <p:attrName>ppt_h</p:attrName>
                                        </p:attrNameLst>
                                      </p:cBhvr>
                                      <p:tavLst>
                                        <p:tav tm="0">
                                          <p:val>
                                            <p:strVal val="#ppt_h"/>
                                          </p:val>
                                        </p:tav>
                                        <p:tav tm="100000">
                                          <p:val>
                                            <p:strVal val="#ppt_h"/>
                                          </p:val>
                                        </p:tav>
                                      </p:tavLst>
                                    </p:anim>
                                  </p:childTnLst>
                                </p:cTn>
                              </p:par>
                              <p:par>
                                <p:cTn id="109" presetID="17" presetClass="entr" presetSubtype="2" fill="hold" nodeType="withEffect">
                                  <p:stCondLst>
                                    <p:cond delay="0"/>
                                  </p:stCondLst>
                                  <p:childTnLst>
                                    <p:set>
                                      <p:cBhvr>
                                        <p:cTn id="110" dur="1" fill="hold">
                                          <p:stCondLst>
                                            <p:cond delay="0"/>
                                          </p:stCondLst>
                                        </p:cTn>
                                        <p:tgtEl>
                                          <p:spTgt spid="12"/>
                                        </p:tgtEl>
                                        <p:attrNameLst>
                                          <p:attrName>style.visibility</p:attrName>
                                        </p:attrNameLst>
                                      </p:cBhvr>
                                      <p:to>
                                        <p:strVal val="visible"/>
                                      </p:to>
                                    </p:set>
                                    <p:anim calcmode="lin" valueType="num">
                                      <p:cBhvr>
                                        <p:cTn id="111" dur="500" fill="hold"/>
                                        <p:tgtEl>
                                          <p:spTgt spid="12"/>
                                        </p:tgtEl>
                                        <p:attrNameLst>
                                          <p:attrName>ppt_x</p:attrName>
                                        </p:attrNameLst>
                                      </p:cBhvr>
                                      <p:tavLst>
                                        <p:tav tm="0">
                                          <p:val>
                                            <p:strVal val="#ppt_x+#ppt_w/2"/>
                                          </p:val>
                                        </p:tav>
                                        <p:tav tm="100000">
                                          <p:val>
                                            <p:strVal val="#ppt_x"/>
                                          </p:val>
                                        </p:tav>
                                      </p:tavLst>
                                    </p:anim>
                                    <p:anim calcmode="lin" valueType="num">
                                      <p:cBhvr>
                                        <p:cTn id="112" dur="500" fill="hold"/>
                                        <p:tgtEl>
                                          <p:spTgt spid="12"/>
                                        </p:tgtEl>
                                        <p:attrNameLst>
                                          <p:attrName>ppt_y</p:attrName>
                                        </p:attrNameLst>
                                      </p:cBhvr>
                                      <p:tavLst>
                                        <p:tav tm="0">
                                          <p:val>
                                            <p:strVal val="#ppt_y"/>
                                          </p:val>
                                        </p:tav>
                                        <p:tav tm="100000">
                                          <p:val>
                                            <p:strVal val="#ppt_y"/>
                                          </p:val>
                                        </p:tav>
                                      </p:tavLst>
                                    </p:anim>
                                    <p:anim calcmode="lin" valueType="num">
                                      <p:cBhvr>
                                        <p:cTn id="113" dur="500" fill="hold"/>
                                        <p:tgtEl>
                                          <p:spTgt spid="12"/>
                                        </p:tgtEl>
                                        <p:attrNameLst>
                                          <p:attrName>ppt_w</p:attrName>
                                        </p:attrNameLst>
                                      </p:cBhvr>
                                      <p:tavLst>
                                        <p:tav tm="0">
                                          <p:val>
                                            <p:fltVal val="0"/>
                                          </p:val>
                                        </p:tav>
                                        <p:tav tm="100000">
                                          <p:val>
                                            <p:strVal val="#ppt_w"/>
                                          </p:val>
                                        </p:tav>
                                      </p:tavLst>
                                    </p:anim>
                                    <p:anim calcmode="lin" valueType="num">
                                      <p:cBhvr>
                                        <p:cTn id="114"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7">
                                            <p:txEl>
                                              <p:pRg st="1" end="1"/>
                                            </p:txEl>
                                          </p:spTgt>
                                        </p:tgtEl>
                                        <p:attrNameLst>
                                          <p:attrName>style.visibility</p:attrName>
                                        </p:attrNameLst>
                                      </p:cBhvr>
                                      <p:to>
                                        <p:strVal val="visible"/>
                                      </p:to>
                                    </p:set>
                                    <p:animEffect transition="in" filter="wipe(left)">
                                      <p:cBhvr>
                                        <p:cTn id="119" dur="500"/>
                                        <p:tgtEl>
                                          <p:spTgt spid="7">
                                            <p:txEl>
                                              <p:pRg st="1" end="1"/>
                                            </p:txEl>
                                          </p:spTgt>
                                        </p:tgtEl>
                                      </p:cBhvr>
                                    </p:animEffect>
                                  </p:childTnLst>
                                </p:cTn>
                              </p:par>
                            </p:childTnLst>
                          </p:cTn>
                        </p:par>
                        <p:par>
                          <p:cTn id="120" fill="hold">
                            <p:stCondLst>
                              <p:cond delay="500"/>
                            </p:stCondLst>
                            <p:childTnLst>
                              <p:par>
                                <p:cTn id="121" presetID="17" presetClass="entr" presetSubtype="2" fill="hold" grpId="1" nodeType="afterEffect">
                                  <p:stCondLst>
                                    <p:cond delay="0"/>
                                  </p:stCondLst>
                                  <p:childTnLst>
                                    <p:set>
                                      <p:cBhvr>
                                        <p:cTn id="122" dur="1" fill="hold">
                                          <p:stCondLst>
                                            <p:cond delay="0"/>
                                          </p:stCondLst>
                                        </p:cTn>
                                        <p:tgtEl>
                                          <p:spTgt spid="5">
                                            <p:graphicEl>
                                              <a:dgm id="{153CE3E3-B882-4799-B5C0-D5E6BF1AF4FA}"/>
                                            </p:graphicEl>
                                          </p:spTgt>
                                        </p:tgtEl>
                                        <p:attrNameLst>
                                          <p:attrName>style.visibility</p:attrName>
                                        </p:attrNameLst>
                                      </p:cBhvr>
                                      <p:to>
                                        <p:strVal val="visible"/>
                                      </p:to>
                                    </p:set>
                                    <p:anim calcmode="lin" valueType="num">
                                      <p:cBhvr>
                                        <p:cTn id="123" dur="500" fill="hold"/>
                                        <p:tgtEl>
                                          <p:spTgt spid="5">
                                            <p:graphicEl>
                                              <a:dgm id="{153CE3E3-B882-4799-B5C0-D5E6BF1AF4FA}"/>
                                            </p:graphicEl>
                                          </p:spTgt>
                                        </p:tgtEl>
                                        <p:attrNameLst>
                                          <p:attrName>ppt_x</p:attrName>
                                        </p:attrNameLst>
                                      </p:cBhvr>
                                      <p:tavLst>
                                        <p:tav tm="0">
                                          <p:val>
                                            <p:strVal val="#ppt_x+#ppt_w/2"/>
                                          </p:val>
                                        </p:tav>
                                        <p:tav tm="100000">
                                          <p:val>
                                            <p:strVal val="#ppt_x"/>
                                          </p:val>
                                        </p:tav>
                                      </p:tavLst>
                                    </p:anim>
                                    <p:anim calcmode="lin" valueType="num">
                                      <p:cBhvr>
                                        <p:cTn id="124" dur="500" fill="hold"/>
                                        <p:tgtEl>
                                          <p:spTgt spid="5">
                                            <p:graphicEl>
                                              <a:dgm id="{153CE3E3-B882-4799-B5C0-D5E6BF1AF4FA}"/>
                                            </p:graphicEl>
                                          </p:spTgt>
                                        </p:tgtEl>
                                        <p:attrNameLst>
                                          <p:attrName>ppt_y</p:attrName>
                                        </p:attrNameLst>
                                      </p:cBhvr>
                                      <p:tavLst>
                                        <p:tav tm="0">
                                          <p:val>
                                            <p:strVal val="#ppt_y"/>
                                          </p:val>
                                        </p:tav>
                                        <p:tav tm="100000">
                                          <p:val>
                                            <p:strVal val="#ppt_y"/>
                                          </p:val>
                                        </p:tav>
                                      </p:tavLst>
                                    </p:anim>
                                    <p:anim calcmode="lin" valueType="num">
                                      <p:cBhvr>
                                        <p:cTn id="125" dur="500" fill="hold"/>
                                        <p:tgtEl>
                                          <p:spTgt spid="5">
                                            <p:graphicEl>
                                              <a:dgm id="{153CE3E3-B882-4799-B5C0-D5E6BF1AF4FA}"/>
                                            </p:graphicEl>
                                          </p:spTgt>
                                        </p:tgtEl>
                                        <p:attrNameLst>
                                          <p:attrName>ppt_w</p:attrName>
                                        </p:attrNameLst>
                                      </p:cBhvr>
                                      <p:tavLst>
                                        <p:tav tm="0">
                                          <p:val>
                                            <p:fltVal val="0"/>
                                          </p:val>
                                        </p:tav>
                                        <p:tav tm="100000">
                                          <p:val>
                                            <p:strVal val="#ppt_w"/>
                                          </p:val>
                                        </p:tav>
                                      </p:tavLst>
                                    </p:anim>
                                    <p:anim calcmode="lin" valueType="num">
                                      <p:cBhvr>
                                        <p:cTn id="126" dur="500" fill="hold"/>
                                        <p:tgtEl>
                                          <p:spTgt spid="5">
                                            <p:graphicEl>
                                              <a:dgm id="{153CE3E3-B882-4799-B5C0-D5E6BF1AF4FA}"/>
                                            </p:graphicEl>
                                          </p:spTgt>
                                        </p:tgtEl>
                                        <p:attrNameLst>
                                          <p:attrName>ppt_h</p:attrName>
                                        </p:attrNameLst>
                                      </p:cBhvr>
                                      <p:tavLst>
                                        <p:tav tm="0">
                                          <p:val>
                                            <p:strVal val="#ppt_h"/>
                                          </p:val>
                                        </p:tav>
                                        <p:tav tm="100000">
                                          <p:val>
                                            <p:strVal val="#ppt_h"/>
                                          </p:val>
                                        </p:tav>
                                      </p:tavLst>
                                    </p:anim>
                                  </p:childTnLst>
                                </p:cTn>
                              </p:par>
                              <p:par>
                                <p:cTn id="127" presetID="17" presetClass="entr" presetSubtype="4" fill="hold" nodeType="withEffect">
                                  <p:stCondLst>
                                    <p:cond delay="0"/>
                                  </p:stCondLst>
                                  <p:childTnLst>
                                    <p:set>
                                      <p:cBhvr>
                                        <p:cTn id="128" dur="1" fill="hold">
                                          <p:stCondLst>
                                            <p:cond delay="0"/>
                                          </p:stCondLst>
                                        </p:cTn>
                                        <p:tgtEl>
                                          <p:spTgt spid="18"/>
                                        </p:tgtEl>
                                        <p:attrNameLst>
                                          <p:attrName>style.visibility</p:attrName>
                                        </p:attrNameLst>
                                      </p:cBhvr>
                                      <p:to>
                                        <p:strVal val="visible"/>
                                      </p:to>
                                    </p:set>
                                    <p:anim calcmode="lin" valueType="num">
                                      <p:cBhvr>
                                        <p:cTn id="129" dur="500" fill="hold"/>
                                        <p:tgtEl>
                                          <p:spTgt spid="18"/>
                                        </p:tgtEl>
                                        <p:attrNameLst>
                                          <p:attrName>ppt_x</p:attrName>
                                        </p:attrNameLst>
                                      </p:cBhvr>
                                      <p:tavLst>
                                        <p:tav tm="0">
                                          <p:val>
                                            <p:strVal val="#ppt_x"/>
                                          </p:val>
                                        </p:tav>
                                        <p:tav tm="100000">
                                          <p:val>
                                            <p:strVal val="#ppt_x"/>
                                          </p:val>
                                        </p:tav>
                                      </p:tavLst>
                                    </p:anim>
                                    <p:anim calcmode="lin" valueType="num">
                                      <p:cBhvr>
                                        <p:cTn id="130" dur="500" fill="hold"/>
                                        <p:tgtEl>
                                          <p:spTgt spid="18"/>
                                        </p:tgtEl>
                                        <p:attrNameLst>
                                          <p:attrName>ppt_y</p:attrName>
                                        </p:attrNameLst>
                                      </p:cBhvr>
                                      <p:tavLst>
                                        <p:tav tm="0">
                                          <p:val>
                                            <p:strVal val="#ppt_y+#ppt_h/2"/>
                                          </p:val>
                                        </p:tav>
                                        <p:tav tm="100000">
                                          <p:val>
                                            <p:strVal val="#ppt_y"/>
                                          </p:val>
                                        </p:tav>
                                      </p:tavLst>
                                    </p:anim>
                                    <p:anim calcmode="lin" valueType="num">
                                      <p:cBhvr>
                                        <p:cTn id="131" dur="500" fill="hold"/>
                                        <p:tgtEl>
                                          <p:spTgt spid="18"/>
                                        </p:tgtEl>
                                        <p:attrNameLst>
                                          <p:attrName>ppt_w</p:attrName>
                                        </p:attrNameLst>
                                      </p:cBhvr>
                                      <p:tavLst>
                                        <p:tav tm="0">
                                          <p:val>
                                            <p:strVal val="#ppt_w"/>
                                          </p:val>
                                        </p:tav>
                                        <p:tav tm="100000">
                                          <p:val>
                                            <p:strVal val="#ppt_w"/>
                                          </p:val>
                                        </p:tav>
                                      </p:tavLst>
                                    </p:anim>
                                    <p:anim calcmode="lin" valueType="num">
                                      <p:cBhvr>
                                        <p:cTn id="132"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grpId="0" nodeType="clickEffect">
                                  <p:stCondLst>
                                    <p:cond delay="0"/>
                                  </p:stCondLst>
                                  <p:childTnLst>
                                    <p:set>
                                      <p:cBhvr>
                                        <p:cTn id="136" dur="1" fill="hold">
                                          <p:stCondLst>
                                            <p:cond delay="0"/>
                                          </p:stCondLst>
                                        </p:cTn>
                                        <p:tgtEl>
                                          <p:spTgt spid="7">
                                            <p:txEl>
                                              <p:pRg st="2" end="2"/>
                                            </p:txEl>
                                          </p:spTgt>
                                        </p:tgtEl>
                                        <p:attrNameLst>
                                          <p:attrName>style.visibility</p:attrName>
                                        </p:attrNameLst>
                                      </p:cBhvr>
                                      <p:to>
                                        <p:strVal val="visible"/>
                                      </p:to>
                                    </p:set>
                                    <p:animEffect transition="in" filter="wipe(left)">
                                      <p:cBhvr>
                                        <p:cTn id="137" dur="500"/>
                                        <p:tgtEl>
                                          <p:spTgt spid="7">
                                            <p:txEl>
                                              <p:pRg st="2" end="2"/>
                                            </p:txEl>
                                          </p:spTgt>
                                        </p:tgtEl>
                                      </p:cBhvr>
                                    </p:animEffect>
                                  </p:childTnLst>
                                </p:cTn>
                              </p:par>
                            </p:childTnLst>
                          </p:cTn>
                        </p:par>
                        <p:par>
                          <p:cTn id="138" fill="hold">
                            <p:stCondLst>
                              <p:cond delay="500"/>
                            </p:stCondLst>
                            <p:childTnLst>
                              <p:par>
                                <p:cTn id="139" presetID="17" presetClass="entr" presetSubtype="4" fill="hold" grpId="1" nodeType="afterEffect">
                                  <p:stCondLst>
                                    <p:cond delay="0"/>
                                  </p:stCondLst>
                                  <p:childTnLst>
                                    <p:set>
                                      <p:cBhvr>
                                        <p:cTn id="140" dur="1" fill="hold">
                                          <p:stCondLst>
                                            <p:cond delay="0"/>
                                          </p:stCondLst>
                                        </p:cTn>
                                        <p:tgtEl>
                                          <p:spTgt spid="5">
                                            <p:graphicEl>
                                              <a:dgm id="{3EFBF03B-1C74-40D4-ADB3-F4E4258E38E0}"/>
                                            </p:graphicEl>
                                          </p:spTgt>
                                        </p:tgtEl>
                                        <p:attrNameLst>
                                          <p:attrName>style.visibility</p:attrName>
                                        </p:attrNameLst>
                                      </p:cBhvr>
                                      <p:to>
                                        <p:strVal val="visible"/>
                                      </p:to>
                                    </p:set>
                                    <p:anim calcmode="lin" valueType="num">
                                      <p:cBhvr>
                                        <p:cTn id="141" dur="500" fill="hold"/>
                                        <p:tgtEl>
                                          <p:spTgt spid="5">
                                            <p:graphicEl>
                                              <a:dgm id="{3EFBF03B-1C74-40D4-ADB3-F4E4258E38E0}"/>
                                            </p:graphicEl>
                                          </p:spTgt>
                                        </p:tgtEl>
                                        <p:attrNameLst>
                                          <p:attrName>ppt_x</p:attrName>
                                        </p:attrNameLst>
                                      </p:cBhvr>
                                      <p:tavLst>
                                        <p:tav tm="0">
                                          <p:val>
                                            <p:strVal val="#ppt_x"/>
                                          </p:val>
                                        </p:tav>
                                        <p:tav tm="100000">
                                          <p:val>
                                            <p:strVal val="#ppt_x"/>
                                          </p:val>
                                        </p:tav>
                                      </p:tavLst>
                                    </p:anim>
                                    <p:anim calcmode="lin" valueType="num">
                                      <p:cBhvr>
                                        <p:cTn id="142" dur="500" fill="hold"/>
                                        <p:tgtEl>
                                          <p:spTgt spid="5">
                                            <p:graphicEl>
                                              <a:dgm id="{3EFBF03B-1C74-40D4-ADB3-F4E4258E38E0}"/>
                                            </p:graphicEl>
                                          </p:spTgt>
                                        </p:tgtEl>
                                        <p:attrNameLst>
                                          <p:attrName>ppt_y</p:attrName>
                                        </p:attrNameLst>
                                      </p:cBhvr>
                                      <p:tavLst>
                                        <p:tav tm="0">
                                          <p:val>
                                            <p:strVal val="#ppt_y+#ppt_h/2"/>
                                          </p:val>
                                        </p:tav>
                                        <p:tav tm="100000">
                                          <p:val>
                                            <p:strVal val="#ppt_y"/>
                                          </p:val>
                                        </p:tav>
                                      </p:tavLst>
                                    </p:anim>
                                    <p:anim calcmode="lin" valueType="num">
                                      <p:cBhvr>
                                        <p:cTn id="143" dur="500" fill="hold"/>
                                        <p:tgtEl>
                                          <p:spTgt spid="5">
                                            <p:graphicEl>
                                              <a:dgm id="{3EFBF03B-1C74-40D4-ADB3-F4E4258E38E0}"/>
                                            </p:graphicEl>
                                          </p:spTgt>
                                        </p:tgtEl>
                                        <p:attrNameLst>
                                          <p:attrName>ppt_w</p:attrName>
                                        </p:attrNameLst>
                                      </p:cBhvr>
                                      <p:tavLst>
                                        <p:tav tm="0">
                                          <p:val>
                                            <p:strVal val="#ppt_w"/>
                                          </p:val>
                                        </p:tav>
                                        <p:tav tm="100000">
                                          <p:val>
                                            <p:strVal val="#ppt_w"/>
                                          </p:val>
                                        </p:tav>
                                      </p:tavLst>
                                    </p:anim>
                                    <p:anim calcmode="lin" valueType="num">
                                      <p:cBhvr>
                                        <p:cTn id="144" dur="500" fill="hold"/>
                                        <p:tgtEl>
                                          <p:spTgt spid="5">
                                            <p:graphicEl>
                                              <a:dgm id="{3EFBF03B-1C74-40D4-ADB3-F4E4258E38E0}"/>
                                            </p:graphicEl>
                                          </p:spTgt>
                                        </p:tgtEl>
                                        <p:attrNameLst>
                                          <p:attrName>ppt_h</p:attrName>
                                        </p:attrNameLst>
                                      </p:cBhvr>
                                      <p:tavLst>
                                        <p:tav tm="0">
                                          <p:val>
                                            <p:fltVal val="0"/>
                                          </p:val>
                                        </p:tav>
                                        <p:tav tm="100000">
                                          <p:val>
                                            <p:strVal val="#ppt_h"/>
                                          </p:val>
                                        </p:tav>
                                      </p:tavLst>
                                    </p:anim>
                                  </p:childTnLst>
                                </p:cTn>
                              </p:par>
                              <p:par>
                                <p:cTn id="145" presetID="17" presetClass="entr" presetSubtype="8" fill="hold" nodeType="withEffect">
                                  <p:stCondLst>
                                    <p:cond delay="0"/>
                                  </p:stCondLst>
                                  <p:childTnLst>
                                    <p:set>
                                      <p:cBhvr>
                                        <p:cTn id="146" dur="1" fill="hold">
                                          <p:stCondLst>
                                            <p:cond delay="0"/>
                                          </p:stCondLst>
                                        </p:cTn>
                                        <p:tgtEl>
                                          <p:spTgt spid="21"/>
                                        </p:tgtEl>
                                        <p:attrNameLst>
                                          <p:attrName>style.visibility</p:attrName>
                                        </p:attrNameLst>
                                      </p:cBhvr>
                                      <p:to>
                                        <p:strVal val="visible"/>
                                      </p:to>
                                    </p:set>
                                    <p:anim calcmode="lin" valueType="num">
                                      <p:cBhvr>
                                        <p:cTn id="147" dur="500" fill="hold"/>
                                        <p:tgtEl>
                                          <p:spTgt spid="21"/>
                                        </p:tgtEl>
                                        <p:attrNameLst>
                                          <p:attrName>ppt_x</p:attrName>
                                        </p:attrNameLst>
                                      </p:cBhvr>
                                      <p:tavLst>
                                        <p:tav tm="0">
                                          <p:val>
                                            <p:strVal val="#ppt_x-#ppt_w/2"/>
                                          </p:val>
                                        </p:tav>
                                        <p:tav tm="100000">
                                          <p:val>
                                            <p:strVal val="#ppt_x"/>
                                          </p:val>
                                        </p:tav>
                                      </p:tavLst>
                                    </p:anim>
                                    <p:anim calcmode="lin" valueType="num">
                                      <p:cBhvr>
                                        <p:cTn id="148" dur="500" fill="hold"/>
                                        <p:tgtEl>
                                          <p:spTgt spid="21"/>
                                        </p:tgtEl>
                                        <p:attrNameLst>
                                          <p:attrName>ppt_y</p:attrName>
                                        </p:attrNameLst>
                                      </p:cBhvr>
                                      <p:tavLst>
                                        <p:tav tm="0">
                                          <p:val>
                                            <p:strVal val="#ppt_y"/>
                                          </p:val>
                                        </p:tav>
                                        <p:tav tm="100000">
                                          <p:val>
                                            <p:strVal val="#ppt_y"/>
                                          </p:val>
                                        </p:tav>
                                      </p:tavLst>
                                    </p:anim>
                                    <p:anim calcmode="lin" valueType="num">
                                      <p:cBhvr>
                                        <p:cTn id="149" dur="500" fill="hold"/>
                                        <p:tgtEl>
                                          <p:spTgt spid="21"/>
                                        </p:tgtEl>
                                        <p:attrNameLst>
                                          <p:attrName>ppt_w</p:attrName>
                                        </p:attrNameLst>
                                      </p:cBhvr>
                                      <p:tavLst>
                                        <p:tav tm="0">
                                          <p:val>
                                            <p:fltVal val="0"/>
                                          </p:val>
                                        </p:tav>
                                        <p:tav tm="100000">
                                          <p:val>
                                            <p:strVal val="#ppt_w"/>
                                          </p:val>
                                        </p:tav>
                                      </p:tavLst>
                                    </p:anim>
                                    <p:anim calcmode="lin" valueType="num">
                                      <p:cBhvr>
                                        <p:cTn id="150" dur="5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Graphic spid="5" grpId="0" uiExpand="1">
        <p:bldSub>
          <a:bldDgm bld="one"/>
        </p:bldSub>
      </p:bldGraphic>
      <p:bldGraphic spid="5" grpId="1" uiExpand="1">
        <p:bldSub>
          <a:bldDgm bld="one"/>
        </p:bldSub>
      </p:bldGraphic>
      <p:bldGraphic spid="8" grpId="0" uiExpand="1">
        <p:bldSub>
          <a:bldDgm bld="one"/>
        </p:bldSub>
      </p:bldGraphic>
      <p:bldP spid="7"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63E43C33-51CA-459B-A4D9-BF04B8679E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455601" y="915449"/>
            <a:ext cx="2455817" cy="2530504"/>
          </a:xfrm>
          <a:prstGeom prst="rect">
            <a:avLst/>
          </a:prstGeom>
          <a:effectLst>
            <a:outerShdw blurRad="50800" dist="38100" dir="2700000" algn="tl" rotWithShape="0">
              <a:prstClr val="black">
                <a:alpha val="40000"/>
              </a:prstClr>
            </a:outerShdw>
          </a:effectLst>
        </p:spPr>
      </p:pic>
      <p:sp>
        <p:nvSpPr>
          <p:cNvPr id="2" name="Rectángulo 1">
            <a:extLst>
              <a:ext uri="{FF2B5EF4-FFF2-40B4-BE49-F238E27FC236}">
                <a16:creationId xmlns="" xmlns:a16="http://schemas.microsoft.com/office/drawing/2014/main" id="{063FD021-AD40-4DD8-8365-4EAD8C11E1B1}"/>
              </a:ext>
            </a:extLst>
          </p:cNvPr>
          <p:cNvSpPr/>
          <p:nvPr/>
        </p:nvSpPr>
        <p:spPr>
          <a:xfrm>
            <a:off x="0" y="0"/>
            <a:ext cx="9143999" cy="769441"/>
          </a:xfrm>
          <a:prstGeom prst="rect">
            <a:avLst/>
          </a:prstGeom>
        </p:spPr>
        <p:txBody>
          <a:bodyPr wrap="square">
            <a:spAutoFit/>
          </a:bodyPr>
          <a:lstStyle/>
          <a:p>
            <a:pPr algn="ctr"/>
            <a:r>
              <a:rPr lang="en-US" sz="4400" b="1" spc="50" dirty="0">
                <a:ln w="9525" cmpd="sng">
                  <a:solidFill>
                    <a:srgbClr val="002060"/>
                  </a:solidFill>
                  <a:prstDash val="solid"/>
                </a:ln>
                <a:solidFill>
                  <a:srgbClr val="70AD47">
                    <a:tint val="1000"/>
                  </a:srgbClr>
                </a:solidFill>
                <a:effectLst>
                  <a:glow rad="38100">
                    <a:srgbClr val="002060">
                      <a:alpha val="40000"/>
                    </a:srgbClr>
                  </a:glow>
                </a:effectLst>
              </a:rPr>
              <a:t>HOW CAN I KNOW MY GIFTS?</a:t>
            </a:r>
            <a:endParaRPr lang="es-ES" sz="4400" b="1" spc="50" dirty="0">
              <a:ln w="9525" cmpd="sng">
                <a:solidFill>
                  <a:srgbClr val="002060"/>
                </a:solidFill>
                <a:prstDash val="solid"/>
              </a:ln>
              <a:solidFill>
                <a:srgbClr val="70AD47">
                  <a:tint val="1000"/>
                </a:srgbClr>
              </a:solidFill>
              <a:effectLst>
                <a:glow rad="38100">
                  <a:srgbClr val="002060">
                    <a:alpha val="40000"/>
                  </a:srgbClr>
                </a:glow>
              </a:effectLst>
            </a:endParaRPr>
          </a:p>
        </p:txBody>
      </p:sp>
      <p:sp>
        <p:nvSpPr>
          <p:cNvPr id="4" name="CuadroTexto 3">
            <a:extLst>
              <a:ext uri="{FF2B5EF4-FFF2-40B4-BE49-F238E27FC236}">
                <a16:creationId xmlns="" xmlns:a16="http://schemas.microsoft.com/office/drawing/2014/main" id="{7BAC503B-F6D1-4DEE-9EA2-ABBD88BC48ED}"/>
              </a:ext>
            </a:extLst>
          </p:cNvPr>
          <p:cNvSpPr txBox="1"/>
          <p:nvPr/>
        </p:nvSpPr>
        <p:spPr>
          <a:xfrm>
            <a:off x="2911418" y="1959704"/>
            <a:ext cx="6557557" cy="1938992"/>
          </a:xfrm>
          <a:prstGeom prst="rect">
            <a:avLst/>
          </a:prstGeom>
          <a:noFill/>
        </p:spPr>
        <p:txBody>
          <a:bodyPr wrap="square" rtlCol="0">
            <a:spAutoFit/>
          </a:bodyPr>
          <a:lstStyle/>
          <a:p>
            <a:r>
              <a:rPr lang="en-AU" sz="2000" b="1" dirty="0"/>
              <a:t>How do you discover the spiritual gifts in your life</a:t>
            </a:r>
            <a:r>
              <a:rPr lang="en-AU" sz="2000" b="1" dirty="0" smtClean="0"/>
              <a:t>?</a:t>
            </a:r>
          </a:p>
          <a:p>
            <a:r>
              <a:rPr lang="en-AU" sz="2000" b="1" i="1" dirty="0" smtClean="0"/>
              <a:t>				Jon </a:t>
            </a:r>
            <a:r>
              <a:rPr lang="en-AU" sz="2000" b="1" i="1" dirty="0" err="1" smtClean="0"/>
              <a:t>Paulien</a:t>
            </a:r>
            <a:r>
              <a:rPr lang="en-AU" sz="2000" b="1" i="1" dirty="0" smtClean="0"/>
              <a:t> gave these answers</a:t>
            </a:r>
            <a:r>
              <a:rPr lang="en-AU" sz="2000" b="1" dirty="0"/>
              <a:t>			</a:t>
            </a:r>
          </a:p>
          <a:p>
            <a:r>
              <a:rPr lang="en-US" sz="2000" b="1" dirty="0"/>
              <a:t>	Do you like it?</a:t>
            </a:r>
          </a:p>
          <a:p>
            <a:r>
              <a:rPr lang="en-AU" sz="2000" b="1" dirty="0"/>
              <a:t>	Are you good at it?  Are there good results?</a:t>
            </a:r>
          </a:p>
          <a:p>
            <a:r>
              <a:rPr lang="en-AU" sz="2000" b="1" dirty="0"/>
              <a:t>	Does the church confirm you are good at it?</a:t>
            </a:r>
            <a:endParaRPr lang="es-ES" sz="2000" b="1" dirty="0"/>
          </a:p>
        </p:txBody>
      </p:sp>
    </p:spTree>
    <p:extLst>
      <p:ext uri="{BB962C8B-B14F-4D97-AF65-F5344CB8AC3E}">
        <p14:creationId xmlns:p14="http://schemas.microsoft.com/office/powerpoint/2010/main" val="213473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063FD021-AD40-4DD8-8365-4EAD8C11E1B1}"/>
              </a:ext>
            </a:extLst>
          </p:cNvPr>
          <p:cNvSpPr/>
          <p:nvPr/>
        </p:nvSpPr>
        <p:spPr>
          <a:xfrm>
            <a:off x="0" y="0"/>
            <a:ext cx="9143999" cy="769441"/>
          </a:xfrm>
          <a:prstGeom prst="rect">
            <a:avLst/>
          </a:prstGeom>
        </p:spPr>
        <p:txBody>
          <a:bodyPr wrap="square">
            <a:spAutoFit/>
          </a:bodyPr>
          <a:lstStyle/>
          <a:p>
            <a:pPr algn="ctr"/>
            <a:r>
              <a:rPr lang="en-US" sz="4400" b="1" spc="50" dirty="0" smtClean="0">
                <a:ln w="9525" cmpd="sng">
                  <a:solidFill>
                    <a:srgbClr val="002060"/>
                  </a:solidFill>
                  <a:prstDash val="solid"/>
                </a:ln>
                <a:solidFill>
                  <a:srgbClr val="70AD47">
                    <a:tint val="1000"/>
                  </a:srgbClr>
                </a:solidFill>
                <a:effectLst>
                  <a:glow rad="38100">
                    <a:srgbClr val="002060">
                      <a:alpha val="40000"/>
                    </a:srgbClr>
                  </a:glow>
                </a:effectLst>
              </a:rPr>
              <a:t>SPIRITUAL GIFTS - TALENTS</a:t>
            </a:r>
            <a:endParaRPr lang="es-ES" sz="4400" b="1" spc="50" dirty="0">
              <a:ln w="9525" cmpd="sng">
                <a:solidFill>
                  <a:srgbClr val="002060"/>
                </a:solidFill>
                <a:prstDash val="solid"/>
              </a:ln>
              <a:solidFill>
                <a:srgbClr val="70AD47">
                  <a:tint val="1000"/>
                </a:srgbClr>
              </a:solidFill>
              <a:effectLst>
                <a:glow rad="38100">
                  <a:srgbClr val="002060">
                    <a:alpha val="40000"/>
                  </a:srgbClr>
                </a:glow>
              </a:effectLst>
            </a:endParaRPr>
          </a:p>
        </p:txBody>
      </p:sp>
      <p:sp>
        <p:nvSpPr>
          <p:cNvPr id="4" name="CuadroTexto 3">
            <a:extLst>
              <a:ext uri="{FF2B5EF4-FFF2-40B4-BE49-F238E27FC236}">
                <a16:creationId xmlns="" xmlns:a16="http://schemas.microsoft.com/office/drawing/2014/main" id="{7BAC503B-F6D1-4DEE-9EA2-ABBD88BC48ED}"/>
              </a:ext>
            </a:extLst>
          </p:cNvPr>
          <p:cNvSpPr txBox="1"/>
          <p:nvPr/>
        </p:nvSpPr>
        <p:spPr>
          <a:xfrm>
            <a:off x="173956" y="769441"/>
            <a:ext cx="8802776" cy="1938992"/>
          </a:xfrm>
          <a:prstGeom prst="rect">
            <a:avLst/>
          </a:prstGeom>
          <a:noFill/>
        </p:spPr>
        <p:txBody>
          <a:bodyPr wrap="square" rtlCol="0">
            <a:spAutoFit/>
          </a:bodyPr>
          <a:lstStyle/>
          <a:p>
            <a:pPr>
              <a:spcBef>
                <a:spcPts val="600"/>
              </a:spcBef>
            </a:pPr>
            <a:r>
              <a:rPr lang="en-AU" sz="2000" b="1" u="sng" dirty="0"/>
              <a:t>Spiritual gifts </a:t>
            </a:r>
            <a:r>
              <a:rPr lang="en-AU" sz="2000" b="1" i="1" dirty="0"/>
              <a:t>(see 1 Cor. 12:4–6) </a:t>
            </a:r>
            <a:r>
              <a:rPr lang="en-AU" sz="2000" b="1" dirty="0"/>
              <a:t>are qualities that God imparts so we can serve Him effectively. </a:t>
            </a:r>
            <a:r>
              <a:rPr lang="en-AU" sz="2000" b="1" u="sng" dirty="0"/>
              <a:t>Ministries </a:t>
            </a:r>
            <a:r>
              <a:rPr lang="en-AU" sz="2000" b="1" dirty="0"/>
              <a:t>are the general areas we can express our gifts in, and </a:t>
            </a:r>
            <a:r>
              <a:rPr lang="en-AU" sz="2000" b="1" u="sng" dirty="0"/>
              <a:t>activities</a:t>
            </a:r>
            <a:r>
              <a:rPr lang="en-AU" sz="2000" b="1" dirty="0"/>
              <a:t> are the specific events that allow us to use our gifts. Spiritual gifts do not come fully developed. As the Holy Spirit impresses you with some area of service, pray that He will lead you to a specific ministry to exercise your gift through an outreach activity. </a:t>
            </a:r>
            <a:r>
              <a:rPr lang="en-AU" sz="2000" b="1" dirty="0" smtClean="0"/>
              <a:t>		</a:t>
            </a:r>
            <a:r>
              <a:rPr lang="en-AU" sz="2000" b="1" i="1" dirty="0" smtClean="0"/>
              <a:t>Lesson Wednesday </a:t>
            </a:r>
            <a:endParaRPr lang="es-ES" sz="2000" b="1" i="1" dirty="0"/>
          </a:p>
        </p:txBody>
      </p:sp>
      <p:sp>
        <p:nvSpPr>
          <p:cNvPr id="6" name="TextBox 5"/>
          <p:cNvSpPr txBox="1"/>
          <p:nvPr/>
        </p:nvSpPr>
        <p:spPr>
          <a:xfrm>
            <a:off x="211873" y="3089804"/>
            <a:ext cx="8798312" cy="2554545"/>
          </a:xfrm>
          <a:prstGeom prst="rect">
            <a:avLst/>
          </a:prstGeom>
          <a:noFill/>
        </p:spPr>
        <p:txBody>
          <a:bodyPr wrap="square" rtlCol="0">
            <a:spAutoFit/>
          </a:bodyPr>
          <a:lstStyle/>
          <a:p>
            <a:r>
              <a:rPr lang="en-AU" sz="2000" b="1" dirty="0"/>
              <a:t>Of course, all our abilities, whether we are believers or unbelievers, come from God. Every talent we have is God-given. </a:t>
            </a:r>
            <a:r>
              <a:rPr lang="en-AU" sz="2000" b="1" u="sng" dirty="0"/>
              <a:t>Spiritual gifts</a:t>
            </a:r>
            <a:r>
              <a:rPr lang="en-AU" sz="2000" b="1" dirty="0"/>
              <a:t>, however, are different from </a:t>
            </a:r>
            <a:r>
              <a:rPr lang="en-AU" sz="2000" b="1" u="sng" dirty="0"/>
              <a:t>natural talents </a:t>
            </a:r>
            <a:r>
              <a:rPr lang="en-AU" sz="2000" b="1" dirty="0"/>
              <a:t>in two distinct ways. First, they differ from natural talents in the way they are used and, second, where they are used. The motivation for natural talents may be self-glory. The motivation in using spiritual gifts is always God’s glory. Natural talents are often used to advance one’s standing in the world. Spiritual gifts are unselfishly used to bless and expand God’s church</a:t>
            </a:r>
            <a:r>
              <a:rPr lang="en-AU" sz="2000" b="1" dirty="0" smtClean="0"/>
              <a:t>.  </a:t>
            </a:r>
            <a:r>
              <a:rPr lang="en-AU" sz="2000" b="1" i="1" dirty="0" smtClean="0"/>
              <a:t>Teacher’s notes</a:t>
            </a:r>
            <a:endParaRPr lang="en-AU" sz="2000" b="1" dirty="0"/>
          </a:p>
        </p:txBody>
      </p:sp>
      <p:sp>
        <p:nvSpPr>
          <p:cNvPr id="9" name="TextBox 8"/>
          <p:cNvSpPr txBox="1"/>
          <p:nvPr/>
        </p:nvSpPr>
        <p:spPr>
          <a:xfrm>
            <a:off x="228599" y="5825665"/>
            <a:ext cx="8686800" cy="400110"/>
          </a:xfrm>
          <a:prstGeom prst="rect">
            <a:avLst/>
          </a:prstGeom>
          <a:noFill/>
        </p:spPr>
        <p:txBody>
          <a:bodyPr wrap="square" rtlCol="0">
            <a:spAutoFit/>
          </a:bodyPr>
          <a:lstStyle/>
          <a:p>
            <a:r>
              <a:rPr lang="en-AU" sz="2000" b="1" dirty="0"/>
              <a:t>Spiritual gifts are for witness and </a:t>
            </a:r>
            <a:r>
              <a:rPr lang="en-AU" sz="2000" b="1" dirty="0" smtClean="0"/>
              <a:t>service.</a:t>
            </a:r>
            <a:endParaRPr lang="en-AU" sz="2000" b="1" dirty="0"/>
          </a:p>
        </p:txBody>
      </p:sp>
    </p:spTree>
    <p:extLst>
      <p:ext uri="{BB962C8B-B14F-4D97-AF65-F5344CB8AC3E}">
        <p14:creationId xmlns:p14="http://schemas.microsoft.com/office/powerpoint/2010/main" val="410999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2C7FD9AC-5FA8-41AF-80D5-6490B566586D}"/>
              </a:ext>
            </a:extLst>
          </p:cNvPr>
          <p:cNvSpPr/>
          <p:nvPr/>
        </p:nvSpPr>
        <p:spPr>
          <a:xfrm>
            <a:off x="1" y="-34836"/>
            <a:ext cx="5072741" cy="1323439"/>
          </a:xfrm>
          <a:prstGeom prst="rect">
            <a:avLst/>
          </a:prstGeom>
        </p:spPr>
        <p:txBody>
          <a:bodyPr wrap="square">
            <a:spAutoFit/>
            <a:scene3d>
              <a:camera prst="orthographicFront"/>
              <a:lightRig rig="soft" dir="t">
                <a:rot lat="0" lon="0" rev="15600000"/>
              </a:lightRig>
            </a:scene3d>
            <a:sp3d extrusionH="57150" prstMaterial="softEdge">
              <a:bevelT w="25400" h="38100"/>
            </a:sp3d>
          </a:bodyPr>
          <a:lstStyle/>
          <a:p>
            <a:pPr algn="ctr"/>
            <a:r>
              <a:rPr lang="en-US" sz="4000" b="1">
                <a:ln/>
                <a:solidFill>
                  <a:srgbClr val="FFFFA7"/>
                </a:solidFill>
                <a:effectLst>
                  <a:glow rad="63500">
                    <a:schemeClr val="accent2">
                      <a:satMod val="175000"/>
                      <a:alpha val="40000"/>
                    </a:schemeClr>
                  </a:glow>
                </a:effectLst>
              </a:rPr>
              <a:t>HOW CAN MY GIFTS GROW?</a:t>
            </a:r>
            <a:endParaRPr lang="es-ES" sz="4000" b="1" dirty="0">
              <a:ln/>
              <a:solidFill>
                <a:srgbClr val="FFFFA7"/>
              </a:solidFill>
              <a:effectLst>
                <a:glow rad="63500">
                  <a:schemeClr val="accent2">
                    <a:satMod val="175000"/>
                    <a:alpha val="40000"/>
                  </a:schemeClr>
                </a:glow>
              </a:effectLst>
            </a:endParaRPr>
          </a:p>
        </p:txBody>
      </p:sp>
      <p:sp>
        <p:nvSpPr>
          <p:cNvPr id="3" name="Rectángulo 2">
            <a:extLst>
              <a:ext uri="{FF2B5EF4-FFF2-40B4-BE49-F238E27FC236}">
                <a16:creationId xmlns="" xmlns:a16="http://schemas.microsoft.com/office/drawing/2014/main" id="{39334FD4-FE88-4A68-ABCB-365AFCB300E4}"/>
              </a:ext>
            </a:extLst>
          </p:cNvPr>
          <p:cNvSpPr/>
          <p:nvPr/>
        </p:nvSpPr>
        <p:spPr>
          <a:xfrm>
            <a:off x="137353" y="1243590"/>
            <a:ext cx="4776656" cy="1138773"/>
          </a:xfrm>
          <a:prstGeom prst="rect">
            <a:avLst/>
          </a:prstGeom>
        </p:spPr>
        <p:txBody>
          <a:bodyPr wrap="square">
            <a:spAutoFit/>
          </a:bodyPr>
          <a:lstStyle/>
          <a:p>
            <a:pPr algn="ctr"/>
            <a:r>
              <a:rPr lang="es-ES" sz="1700" b="1">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sz="1700" b="1">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For to everyone who has, more will be given, and he will have abundance; but from him who does not have, even what he has will be taken away.</a:t>
            </a:r>
            <a:r>
              <a:rPr lang="es-ES" sz="1700" b="1">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s-ES" sz="1600" b="1">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(Matthew 25:29</a:t>
            </a:r>
            <a:r>
              <a:rPr lang="es-ES" sz="1600" b="1"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a:t>
            </a:r>
          </a:p>
        </p:txBody>
      </p:sp>
      <p:sp>
        <p:nvSpPr>
          <p:cNvPr id="4" name="CuadroTexto 3">
            <a:extLst>
              <a:ext uri="{FF2B5EF4-FFF2-40B4-BE49-F238E27FC236}">
                <a16:creationId xmlns="" xmlns:a16="http://schemas.microsoft.com/office/drawing/2014/main" id="{07F11E3D-B48A-413F-8742-86FA87975E26}"/>
              </a:ext>
            </a:extLst>
          </p:cNvPr>
          <p:cNvSpPr txBox="1"/>
          <p:nvPr/>
        </p:nvSpPr>
        <p:spPr>
          <a:xfrm>
            <a:off x="78380" y="2458378"/>
            <a:ext cx="4963887" cy="4324261"/>
          </a:xfrm>
          <a:prstGeom prst="rect">
            <a:avLst/>
          </a:prstGeom>
          <a:noFill/>
        </p:spPr>
        <p:txBody>
          <a:bodyPr wrap="square" rtlCol="0">
            <a:spAutoFit/>
          </a:bodyPr>
          <a:lstStyle/>
          <a:p>
            <a:pPr>
              <a:spcBef>
                <a:spcPts val="600"/>
              </a:spcBef>
            </a:pPr>
            <a:r>
              <a:rPr lang="en-US" sz="2000" b="1">
                <a:solidFill>
                  <a:schemeClr val="bg1"/>
                </a:solidFill>
                <a:effectLst>
                  <a:outerShdw blurRad="38100" dist="38100" dir="2700000" algn="tl">
                    <a:srgbClr val="000000">
                      <a:alpha val="43137"/>
                    </a:srgbClr>
                  </a:outerShdw>
                </a:effectLst>
              </a:rPr>
              <a:t>In the parable of the talents, Jesus explained that everyone receives gifts, but some people receive more than others </a:t>
            </a:r>
            <a:br>
              <a:rPr lang="en-US" sz="2000" b="1">
                <a:solidFill>
                  <a:schemeClr val="bg1"/>
                </a:solidFill>
                <a:effectLst>
                  <a:outerShdw blurRad="38100" dist="38100" dir="2700000" algn="tl">
                    <a:srgbClr val="000000">
                      <a:alpha val="43137"/>
                    </a:srgbClr>
                  </a:outerShdw>
                </a:effectLst>
              </a:rPr>
            </a:br>
            <a:r>
              <a:rPr lang="en-US" sz="2000" b="1">
                <a:solidFill>
                  <a:schemeClr val="bg1"/>
                </a:solidFill>
                <a:effectLst>
                  <a:outerShdw blurRad="38100" dist="38100" dir="2700000" algn="tl">
                    <a:srgbClr val="000000">
                      <a:alpha val="43137"/>
                    </a:srgbClr>
                  </a:outerShdw>
                </a:effectLst>
              </a:rPr>
              <a:t>(Matthew 25:14-30).</a:t>
            </a:r>
            <a:endParaRPr lang="es-ES" sz="2000" b="1" dirty="0">
              <a:solidFill>
                <a:schemeClr val="bg1"/>
              </a:solidFill>
              <a:effectLst>
                <a:outerShdw blurRad="38100" dist="38100" dir="2700000" algn="tl">
                  <a:srgbClr val="000000">
                    <a:alpha val="43137"/>
                  </a:srgbClr>
                </a:outerShdw>
              </a:effectLst>
            </a:endParaRPr>
          </a:p>
          <a:p>
            <a:pPr>
              <a:spcBef>
                <a:spcPts val="600"/>
              </a:spcBef>
            </a:pPr>
            <a:r>
              <a:rPr lang="en-US" sz="2000" b="1">
                <a:solidFill>
                  <a:schemeClr val="bg1"/>
                </a:solidFill>
                <a:effectLst>
                  <a:outerShdw blurRad="38100" dist="38100" dir="2700000" algn="tl">
                    <a:srgbClr val="000000">
                      <a:alpha val="43137"/>
                    </a:srgbClr>
                  </a:outerShdw>
                </a:effectLst>
              </a:rPr>
              <a:t>However, that’s the starting point only. We can “negotiate” with our initial gifts.</a:t>
            </a:r>
            <a:endParaRPr lang="es-ES" sz="2000" b="1" dirty="0">
              <a:solidFill>
                <a:schemeClr val="bg1"/>
              </a:solidFill>
              <a:effectLst>
                <a:outerShdw blurRad="38100" dist="38100" dir="2700000" algn="tl">
                  <a:srgbClr val="000000">
                    <a:alpha val="43137"/>
                  </a:srgbClr>
                </a:outerShdw>
              </a:effectLst>
            </a:endParaRPr>
          </a:p>
          <a:p>
            <a:pPr>
              <a:spcBef>
                <a:spcPts val="600"/>
              </a:spcBef>
            </a:pPr>
            <a:r>
              <a:rPr lang="en-US" sz="2000" b="1">
                <a:solidFill>
                  <a:schemeClr val="bg1"/>
                </a:solidFill>
                <a:effectLst>
                  <a:outerShdw blurRad="38100" dist="38100" dir="2700000" algn="tl">
                    <a:srgbClr val="000000">
                      <a:alpha val="43137"/>
                    </a:srgbClr>
                  </a:outerShdw>
                </a:effectLst>
              </a:rPr>
              <a:t>They will grow as we use them, and we may also receive new gifts. Be careful, as we may lose our gifts if we don’t use them.</a:t>
            </a:r>
            <a:endParaRPr lang="es-ES" sz="2000" b="1" dirty="0">
              <a:solidFill>
                <a:schemeClr val="bg1"/>
              </a:solidFill>
              <a:effectLst>
                <a:outerShdw blurRad="38100" dist="38100" dir="2700000" algn="tl">
                  <a:srgbClr val="000000">
                    <a:alpha val="43137"/>
                  </a:srgbClr>
                </a:outerShdw>
              </a:effectLst>
            </a:endParaRPr>
          </a:p>
          <a:p>
            <a:pPr>
              <a:spcBef>
                <a:spcPts val="600"/>
              </a:spcBef>
            </a:pPr>
            <a:r>
              <a:rPr lang="en-US" sz="2000" b="1">
                <a:solidFill>
                  <a:schemeClr val="bg1"/>
                </a:solidFill>
                <a:effectLst>
                  <a:outerShdw blurRad="38100" dist="38100" dir="2700000" algn="tl">
                    <a:srgbClr val="000000">
                      <a:alpha val="43137"/>
                    </a:srgbClr>
                  </a:outerShdw>
                </a:effectLst>
              </a:rPr>
              <a:t>Ask God to show you which gifts He’s given you and how you can best use them. It doesn’t matter how many gifts you’ve received, but what you do with them.</a:t>
            </a:r>
            <a:endParaRPr lang="es-ES" sz="2000" b="1" dirty="0">
              <a:solidFill>
                <a:schemeClr val="bg1"/>
              </a:solidFill>
              <a:effectLst>
                <a:outerShdw blurRad="38100" dist="38100" dir="2700000" algn="tl">
                  <a:srgbClr val="000000">
                    <a:alpha val="43137"/>
                  </a:srgbClr>
                </a:outerShdw>
              </a:effectLst>
            </a:endParaRPr>
          </a:p>
        </p:txBody>
      </p:sp>
      <p:pic>
        <p:nvPicPr>
          <p:cNvPr id="22" name="Imagen 21">
            <a:extLst>
              <a:ext uri="{FF2B5EF4-FFF2-40B4-BE49-F238E27FC236}">
                <a16:creationId xmlns="" xmlns:a16="http://schemas.microsoft.com/office/drawing/2014/main" id="{AE3AA749-024C-4069-84FF-A0E255AF62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4900" y="1854846"/>
            <a:ext cx="1933303" cy="1449977"/>
          </a:xfrm>
          <a:prstGeom prst="snip2DiagRect">
            <a:avLst/>
          </a:prstGeom>
          <a:solidFill>
            <a:srgbClr val="FFFFFF">
              <a:shade val="85000"/>
            </a:srgbClr>
          </a:solidFill>
          <a:ln w="38100" cap="sq">
            <a:solidFill>
              <a:schemeClr val="bg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4" name="Imagen 23">
            <a:extLst>
              <a:ext uri="{FF2B5EF4-FFF2-40B4-BE49-F238E27FC236}">
                <a16:creationId xmlns="" xmlns:a16="http://schemas.microsoft.com/office/drawing/2014/main" id="{E2A544EA-4063-428B-8CDE-ADF955CF6E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72742" y="3551141"/>
            <a:ext cx="1933303" cy="1449977"/>
          </a:xfrm>
          <a:prstGeom prst="snip2DiagRect">
            <a:avLst/>
          </a:prstGeom>
          <a:solidFill>
            <a:srgbClr val="FFFFFF">
              <a:shade val="85000"/>
            </a:srgbClr>
          </a:solidFill>
          <a:ln w="38100" cap="sq">
            <a:solidFill>
              <a:srgbClr val="00B0F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6" name="Imagen 25">
            <a:extLst>
              <a:ext uri="{FF2B5EF4-FFF2-40B4-BE49-F238E27FC236}">
                <a16:creationId xmlns="" xmlns:a16="http://schemas.microsoft.com/office/drawing/2014/main" id="{7FCDBF4C-5626-472C-9C11-9099C1430B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4900" y="3558438"/>
            <a:ext cx="1933303" cy="1449977"/>
          </a:xfrm>
          <a:prstGeom prst="snip2DiagRect">
            <a:avLst>
              <a:gd name="adj1" fmla="val 16817"/>
              <a:gd name="adj2" fmla="val 0"/>
            </a:avLst>
          </a:prstGeom>
          <a:solidFill>
            <a:srgbClr val="FFFFFF">
              <a:shade val="85000"/>
            </a:srgbClr>
          </a:solidFill>
          <a:ln w="381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8" name="Imagen 27">
            <a:extLst>
              <a:ext uri="{FF2B5EF4-FFF2-40B4-BE49-F238E27FC236}">
                <a16:creationId xmlns="" xmlns:a16="http://schemas.microsoft.com/office/drawing/2014/main" id="{31685DB0-774E-4155-9DBB-5B31D9C985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72742" y="5251084"/>
            <a:ext cx="1933303" cy="1449977"/>
          </a:xfrm>
          <a:prstGeom prst="snip2DiagRect">
            <a:avLst>
              <a:gd name="adj1" fmla="val 16817"/>
              <a:gd name="adj2" fmla="val 0"/>
            </a:avLst>
          </a:prstGeom>
          <a:solidFill>
            <a:srgbClr val="FFFFFF">
              <a:shade val="85000"/>
            </a:srgbClr>
          </a:solidFill>
          <a:ln w="38100" cap="sq">
            <a:solidFill>
              <a:srgbClr val="C00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0" name="Imagen 29">
            <a:extLst>
              <a:ext uri="{FF2B5EF4-FFF2-40B4-BE49-F238E27FC236}">
                <a16:creationId xmlns="" xmlns:a16="http://schemas.microsoft.com/office/drawing/2014/main" id="{A8608360-E3B6-4DC3-A6D0-59DCADD258E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14900" y="5262031"/>
            <a:ext cx="1933303" cy="1449977"/>
          </a:xfrm>
          <a:prstGeom prst="snip2DiagRect">
            <a:avLst/>
          </a:prstGeom>
          <a:solidFill>
            <a:srgbClr val="FFFFFF">
              <a:shade val="85000"/>
            </a:srgbClr>
          </a:solidFill>
          <a:ln w="38100" cap="sq">
            <a:solidFill>
              <a:schemeClr val="tx1">
                <a:lumMod val="50000"/>
                <a:lumOff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2" name="Imagen 31">
            <a:extLst>
              <a:ext uri="{FF2B5EF4-FFF2-40B4-BE49-F238E27FC236}">
                <a16:creationId xmlns="" xmlns:a16="http://schemas.microsoft.com/office/drawing/2014/main" id="{538617A0-B3E0-4C9F-8599-D6A5753461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72742" y="151253"/>
            <a:ext cx="1933303" cy="1449977"/>
          </a:xfrm>
          <a:prstGeom prst="snip2DiagRect">
            <a:avLst/>
          </a:prstGeom>
          <a:solidFill>
            <a:srgbClr val="FFFFFF">
              <a:shade val="85000"/>
            </a:srgbClr>
          </a:solidFill>
          <a:ln w="38100" cap="sq">
            <a:solidFill>
              <a:schemeClr val="accent4"/>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4" name="Imagen 33">
            <a:extLst>
              <a:ext uri="{FF2B5EF4-FFF2-40B4-BE49-F238E27FC236}">
                <a16:creationId xmlns="" xmlns:a16="http://schemas.microsoft.com/office/drawing/2014/main" id="{28EFB55A-81BB-4689-ABE6-BFEAC586411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14900" y="151254"/>
            <a:ext cx="1933303" cy="1449977"/>
          </a:xfrm>
          <a:prstGeom prst="snip2DiagRect">
            <a:avLst>
              <a:gd name="adj1" fmla="val 15015"/>
              <a:gd name="adj2" fmla="val 0"/>
            </a:avLst>
          </a:prstGeom>
          <a:solidFill>
            <a:srgbClr val="FFFFFF">
              <a:shade val="85000"/>
            </a:srgbClr>
          </a:solidFill>
          <a:ln w="38100" cap="sq">
            <a:solidFill>
              <a:schemeClr val="accent5">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6" name="Imagen 35">
            <a:extLst>
              <a:ext uri="{FF2B5EF4-FFF2-40B4-BE49-F238E27FC236}">
                <a16:creationId xmlns="" xmlns:a16="http://schemas.microsoft.com/office/drawing/2014/main" id="{499F4CD8-44C5-401F-8C78-33D50C49FC2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72742" y="1851197"/>
            <a:ext cx="1933303" cy="1449977"/>
          </a:xfrm>
          <a:prstGeom prst="snip2DiagRect">
            <a:avLst>
              <a:gd name="adj1" fmla="val 16216"/>
              <a:gd name="adj2" fmla="val 0"/>
            </a:avLst>
          </a:prstGeom>
          <a:solidFill>
            <a:srgbClr val="FFFFFF">
              <a:shade val="85000"/>
            </a:srgbClr>
          </a:solidFill>
          <a:ln w="38100" cap="sq">
            <a:solidFill>
              <a:schemeClr val="accent6">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826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25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5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7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0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125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150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175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childTnLst>
                          </p:cTn>
                        </p:par>
                        <p:par>
                          <p:cTn id="61" fill="hold">
                            <p:stCondLst>
                              <p:cond delay="2750"/>
                            </p:stCondLst>
                            <p:childTnLst>
                              <p:par>
                                <p:cTn id="62" presetID="22" presetClass="entr" presetSubtype="8" fill="hold" grpId="0" nodeType="afterEffect">
                                  <p:stCondLst>
                                    <p:cond delay="0"/>
                                  </p:stCondLst>
                                  <p:childTnLst>
                                    <p:set>
                                      <p:cBhvr>
                                        <p:cTn id="63" dur="1" fill="hold">
                                          <p:stCondLst>
                                            <p:cond delay="0"/>
                                          </p:stCondLst>
                                        </p:cTn>
                                        <p:tgtEl>
                                          <p:spTgt spid="4">
                                            <p:txEl>
                                              <p:pRg st="0" end="0"/>
                                            </p:txEl>
                                          </p:spTgt>
                                        </p:tgtEl>
                                        <p:attrNameLst>
                                          <p:attrName>style.visibility</p:attrName>
                                        </p:attrNameLst>
                                      </p:cBhvr>
                                      <p:to>
                                        <p:strVal val="visible"/>
                                      </p:to>
                                    </p:set>
                                    <p:animEffect transition="in" filter="wipe(left)">
                                      <p:cBhvr>
                                        <p:cTn id="64" dur="500"/>
                                        <p:tgtEl>
                                          <p:spTgt spid="4">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
                                            <p:txEl>
                                              <p:pRg st="1" end="1"/>
                                            </p:txEl>
                                          </p:spTgt>
                                        </p:tgtEl>
                                        <p:attrNameLst>
                                          <p:attrName>style.visibility</p:attrName>
                                        </p:attrNameLst>
                                      </p:cBhvr>
                                      <p:to>
                                        <p:strVal val="visible"/>
                                      </p:to>
                                    </p:set>
                                    <p:animEffect transition="in" filter="wipe(left)">
                                      <p:cBhvr>
                                        <p:cTn id="69" dur="500"/>
                                        <p:tgtEl>
                                          <p:spTgt spid="4">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4">
                                            <p:txEl>
                                              <p:pRg st="2" end="2"/>
                                            </p:txEl>
                                          </p:spTgt>
                                        </p:tgtEl>
                                        <p:attrNameLst>
                                          <p:attrName>style.visibility</p:attrName>
                                        </p:attrNameLst>
                                      </p:cBhvr>
                                      <p:to>
                                        <p:strVal val="visible"/>
                                      </p:to>
                                    </p:set>
                                    <p:animEffect transition="in" filter="wipe(left)">
                                      <p:cBhvr>
                                        <p:cTn id="74" dur="500"/>
                                        <p:tgtEl>
                                          <p:spTgt spid="4">
                                            <p:txEl>
                                              <p:pRg st="2" end="2"/>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txEl>
                                              <p:pRg st="3" end="3"/>
                                            </p:txEl>
                                          </p:spTgt>
                                        </p:tgtEl>
                                        <p:attrNameLst>
                                          <p:attrName>style.visibility</p:attrName>
                                        </p:attrNameLst>
                                      </p:cBhvr>
                                      <p:to>
                                        <p:strVal val="visible"/>
                                      </p:to>
                                    </p:set>
                                    <p:animEffect transition="in" filter="wipe(left)">
                                      <p:cBhvr>
                                        <p:cTn id="7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CFF87F18-DD8D-45A5-9B06-894A5ED9D84B}"/>
              </a:ext>
            </a:extLst>
          </p:cNvPr>
          <p:cNvSpPr/>
          <p:nvPr/>
        </p:nvSpPr>
        <p:spPr>
          <a:xfrm>
            <a:off x="1767840" y="515263"/>
            <a:ext cx="7062651" cy="5632311"/>
          </a:xfrm>
          <a:prstGeom prst="rect">
            <a:avLst/>
          </a:prstGeom>
        </p:spPr>
        <p:txBody>
          <a:bodyPr wrap="square">
            <a:spAutoFit/>
          </a:bodyPr>
          <a:lstStyle/>
          <a:p>
            <a:pPr>
              <a:spcBef>
                <a:spcPts val="600"/>
              </a:spcBef>
            </a:pPr>
            <a:r>
              <a:rPr lang="es-ES" sz="3000">
                <a:latin typeface="Cooper Black" panose="0208090404030B020404" pitchFamily="18" charset="0"/>
              </a:rPr>
              <a:t>“</a:t>
            </a:r>
            <a:r>
              <a:rPr lang="en-US" sz="3000">
                <a:latin typeface="Cooper Black" panose="0208090404030B020404" pitchFamily="18" charset="0"/>
              </a:rPr>
              <a:t>To His servants Christ commits ‘His goods’—something to be put to use for Him. He gives ‘to every man his work.’ Each has his place in the eternal plan of heaven. Each is to work in co-operation with Christ for the salvation of souls. Not more surely is the place prepared for us in the heavenly mansions than is the special place designated on earth where we are to work for God.</a:t>
            </a:r>
            <a:r>
              <a:rPr lang="es-ES" sz="3000">
                <a:latin typeface="Cooper Black" panose="0208090404030B020404" pitchFamily="18" charset="0"/>
              </a:rPr>
              <a:t>”</a:t>
            </a:r>
            <a:endParaRPr lang="es-ES" sz="3000" dirty="0">
              <a:latin typeface="Cooper Black" panose="0208090404030B020404" pitchFamily="18" charset="0"/>
            </a:endParaRPr>
          </a:p>
        </p:txBody>
      </p:sp>
      <p:sp>
        <p:nvSpPr>
          <p:cNvPr id="3" name="CuadroTexto 2">
            <a:extLst>
              <a:ext uri="{FF2B5EF4-FFF2-40B4-BE49-F238E27FC236}">
                <a16:creationId xmlns="" xmlns:a16="http://schemas.microsoft.com/office/drawing/2014/main" id="{71698C65-E699-4024-8520-29254B7B0677}"/>
              </a:ext>
            </a:extLst>
          </p:cNvPr>
          <p:cNvSpPr txBox="1"/>
          <p:nvPr/>
        </p:nvSpPr>
        <p:spPr>
          <a:xfrm>
            <a:off x="4284695" y="6097302"/>
            <a:ext cx="4545796" cy="369332"/>
          </a:xfrm>
          <a:prstGeom prst="rect">
            <a:avLst/>
          </a:prstGeom>
          <a:noFill/>
        </p:spPr>
        <p:txBody>
          <a:bodyPr wrap="none" rtlCol="0">
            <a:spAutoFit/>
          </a:bodyPr>
          <a:lstStyle/>
          <a:p>
            <a:pPr algn="r"/>
            <a:r>
              <a:rPr lang="fr-FR" b="1"/>
              <a:t>E.G.W. (Christ’s Object Lessons, cp. 25, p. 326)</a:t>
            </a:r>
            <a:endParaRPr lang="es-ES" b="1" dirty="0"/>
          </a:p>
        </p:txBody>
      </p:sp>
    </p:spTree>
    <p:extLst>
      <p:ext uri="{BB962C8B-B14F-4D97-AF65-F5344CB8AC3E}">
        <p14:creationId xmlns:p14="http://schemas.microsoft.com/office/powerpoint/2010/main" val="9164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535995" y="1390012"/>
            <a:ext cx="3544560" cy="1323439"/>
          </a:xfrm>
          <a:prstGeom prst="rect">
            <a:avLst/>
          </a:prstGeom>
          <a:noFill/>
        </p:spPr>
        <p:txBody>
          <a:bodyPr wrap="none" rtlCol="0">
            <a:spAutoFit/>
          </a:bodyPr>
          <a:lstStyle/>
          <a:p>
            <a:r>
              <a:rPr lang="en-US" sz="8000" dirty="0" smtClean="0">
                <a:solidFill>
                  <a:srgbClr val="FF0000"/>
                </a:solidFill>
              </a:rPr>
              <a:t>The End</a:t>
            </a:r>
            <a:endParaRPr lang="en-AU" sz="8000" dirty="0">
              <a:solidFill>
                <a:srgbClr val="FF0000"/>
              </a:solidFill>
            </a:endParaRPr>
          </a:p>
        </p:txBody>
      </p:sp>
      <p:sp>
        <p:nvSpPr>
          <p:cNvPr id="3" name="TextBox 2"/>
          <p:cNvSpPr txBox="1"/>
          <p:nvPr/>
        </p:nvSpPr>
        <p:spPr>
          <a:xfrm>
            <a:off x="1382232" y="3444949"/>
            <a:ext cx="7028121" cy="2308324"/>
          </a:xfrm>
          <a:prstGeom prst="rect">
            <a:avLst/>
          </a:prstGeom>
          <a:noFill/>
        </p:spPr>
        <p:txBody>
          <a:bodyPr wrap="square" rtlCol="0">
            <a:spAutoFit/>
          </a:bodyPr>
          <a:lstStyle/>
          <a:p>
            <a:r>
              <a:rPr lang="en-US" sz="2400" b="1" dirty="0" smtClean="0">
                <a:solidFill>
                  <a:prstClr val="black"/>
                </a:solidFill>
              </a:rPr>
              <a:t>These slides have been adapted from those </a:t>
            </a:r>
            <a:r>
              <a:rPr lang="en-AU" sz="2400" b="1" dirty="0">
                <a:solidFill>
                  <a:prstClr val="black"/>
                </a:solidFill>
              </a:rPr>
              <a:t>prepared by Sergio </a:t>
            </a:r>
            <a:r>
              <a:rPr lang="en-AU" sz="2400" b="1" dirty="0" err="1">
                <a:solidFill>
                  <a:prstClr val="black"/>
                </a:solidFill>
              </a:rPr>
              <a:t>Fustero</a:t>
            </a:r>
            <a:r>
              <a:rPr lang="en-AU" sz="2400" b="1" dirty="0">
                <a:solidFill>
                  <a:prstClr val="black"/>
                </a:solidFill>
              </a:rPr>
              <a:t> and Eunice </a:t>
            </a:r>
            <a:r>
              <a:rPr lang="en-AU" sz="2400" b="1" dirty="0" err="1">
                <a:solidFill>
                  <a:prstClr val="black"/>
                </a:solidFill>
              </a:rPr>
              <a:t>Laveda</a:t>
            </a:r>
            <a:r>
              <a:rPr lang="en-AU" sz="2400" b="1" dirty="0">
                <a:solidFill>
                  <a:prstClr val="black"/>
                </a:solidFill>
              </a:rPr>
              <a:t>, members of the Seventh-Day Adventist Church in </a:t>
            </a:r>
            <a:r>
              <a:rPr lang="en-AU" sz="2400" b="1">
                <a:solidFill>
                  <a:prstClr val="black"/>
                </a:solidFill>
              </a:rPr>
              <a:t>Spain</a:t>
            </a:r>
            <a:r>
              <a:rPr lang="en-AU" sz="2400" b="1" smtClean="0">
                <a:solidFill>
                  <a:prstClr val="black"/>
                </a:solidFill>
              </a:rPr>
              <a:t>.</a:t>
            </a:r>
          </a:p>
          <a:p>
            <a:endParaRPr lang="en-AU" sz="2400" b="1" dirty="0" smtClean="0">
              <a:solidFill>
                <a:prstClr val="black"/>
              </a:solidFill>
            </a:endParaRPr>
          </a:p>
          <a:p>
            <a:r>
              <a:rPr lang="en-US" sz="2400" b="1" dirty="0" smtClean="0">
                <a:solidFill>
                  <a:prstClr val="black"/>
                </a:solidFill>
              </a:rPr>
              <a:t>The originals can be found at 		</a:t>
            </a:r>
            <a:r>
              <a:rPr lang="en-AU" sz="2400" b="1" dirty="0" smtClean="0">
                <a:solidFill>
                  <a:prstClr val="black"/>
                </a:solidFill>
                <a:hlinkClick r:id="rId3"/>
              </a:rPr>
              <a:t>https</a:t>
            </a:r>
            <a:r>
              <a:rPr lang="en-AU" sz="2400" b="1" dirty="0">
                <a:solidFill>
                  <a:prstClr val="black"/>
                </a:solidFill>
                <a:hlinkClick r:id="rId3"/>
              </a:rPr>
              <a:t>://www.fustero.es/index_en.php</a:t>
            </a:r>
            <a:endParaRPr lang="en-AU" sz="2400" b="1" dirty="0">
              <a:solidFill>
                <a:prstClr val="black"/>
              </a:solidFill>
            </a:endParaRPr>
          </a:p>
        </p:txBody>
      </p:sp>
    </p:spTree>
    <p:extLst>
      <p:ext uri="{BB962C8B-B14F-4D97-AF65-F5344CB8AC3E}">
        <p14:creationId xmlns:p14="http://schemas.microsoft.com/office/powerpoint/2010/main" val="424415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Rojo naranja">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501</TotalTime>
  <Words>1884</Words>
  <Application>Microsoft Office PowerPoint</Application>
  <PresentationFormat>On-screen Show (4:3)</PresentationFormat>
  <Paragraphs>136</Paragraphs>
  <Slides>19</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Arial</vt:lpstr>
      <vt:lpstr>Calibri</vt:lpstr>
      <vt:lpstr>Calibri Light</vt:lpstr>
      <vt:lpstr>Comic Sans MS</vt:lpstr>
      <vt:lpstr>Cooper Black</vt:lpstr>
      <vt:lpstr>Tema de Office</vt:lpstr>
      <vt:lpstr>1_Tema de Office</vt:lpstr>
      <vt:lpstr>2_Tema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Norman Tew</cp:lastModifiedBy>
  <cp:revision>72</cp:revision>
  <dcterms:created xsi:type="dcterms:W3CDTF">2020-07-09T16:14:18Z</dcterms:created>
  <dcterms:modified xsi:type="dcterms:W3CDTF">2020-08-06T01:09:39Z</dcterms:modified>
</cp:coreProperties>
</file>