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sldIdLst>
    <p:sldId id="256" r:id="rId5"/>
    <p:sldId id="268" r:id="rId6"/>
    <p:sldId id="257" r:id="rId7"/>
    <p:sldId id="271" r:id="rId8"/>
    <p:sldId id="270" r:id="rId9"/>
    <p:sldId id="272" r:id="rId10"/>
    <p:sldId id="287" r:id="rId11"/>
    <p:sldId id="273" r:id="rId12"/>
    <p:sldId id="274" r:id="rId13"/>
    <p:sldId id="275" r:id="rId14"/>
    <p:sldId id="276" r:id="rId15"/>
    <p:sldId id="277" r:id="rId16"/>
    <p:sldId id="288" r:id="rId17"/>
    <p:sldId id="279" r:id="rId18"/>
    <p:sldId id="280" r:id="rId19"/>
    <p:sldId id="266" r:id="rId20"/>
    <p:sldId id="281" r:id="rId21"/>
    <p:sldId id="283" r:id="rId22"/>
    <p:sldId id="282" r:id="rId23"/>
    <p:sldId id="286" r:id="rId24"/>
    <p:sldId id="285" r:id="rId25"/>
    <p:sldId id="262" r:id="rId26"/>
    <p:sldId id="289" r:id="rId27"/>
    <p:sldId id="267"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gio Fustero Carreras" initials="SFC" lastIdx="1" clrIdx="0">
    <p:extLst>
      <p:ext uri="{19B8F6BF-5375-455C-9EA6-DF929625EA0E}">
        <p15:presenceInfo xmlns:p15="http://schemas.microsoft.com/office/powerpoint/2012/main" userId="964a92a9b81f49c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35A2"/>
    <a:srgbClr val="B7B88E"/>
    <a:srgbClr val="595A38"/>
    <a:srgbClr val="FFFFCC"/>
    <a:srgbClr val="FFFF99"/>
    <a:srgbClr val="EFE4CD"/>
    <a:srgbClr val="EBDDBF"/>
    <a:srgbClr val="B48C37"/>
    <a:srgbClr val="CC9900"/>
    <a:srgbClr val="C0DF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7" d="100"/>
          <a:sy n="97" d="100"/>
        </p:scale>
        <p:origin x="1000" y="8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 Id="rId5" Type="http://schemas.openxmlformats.org/officeDocument/2006/relationships/image" Target="../media/image16.jpeg"/><Relationship Id="rId4" Type="http://schemas.openxmlformats.org/officeDocument/2006/relationships/image" Target="../media/image1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 Id="rId5" Type="http://schemas.openxmlformats.org/officeDocument/2006/relationships/image" Target="../media/image16.jpeg"/><Relationship Id="rId4"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121B05-94EC-4D5D-9430-E96C417A2C1B}" type="doc">
      <dgm:prSet loTypeId="urn:microsoft.com/office/officeart/2008/layout/TitlePictureLineup" loCatId="picture" qsTypeId="urn:microsoft.com/office/officeart/2005/8/quickstyle/3d3" qsCatId="3D" csTypeId="urn:microsoft.com/office/officeart/2005/8/colors/colorful2" csCatId="colorful" phldr="1"/>
      <dgm:spPr/>
      <dgm:t>
        <a:bodyPr/>
        <a:lstStyle/>
        <a:p>
          <a:endParaRPr lang="es-ES"/>
        </a:p>
      </dgm:t>
    </dgm:pt>
    <dgm:pt modelId="{5EB56318-E276-431A-A835-2462586586F3}">
      <dgm:prSet custT="1"/>
      <dgm:spPr/>
      <dgm:t>
        <a:bodyPr/>
        <a:lstStyle/>
        <a:p>
          <a:r>
            <a:rPr lang="es-ES" sz="1900" b="1">
              <a:effectLst>
                <a:outerShdw blurRad="38100" dist="38100" dir="2700000" algn="tl">
                  <a:srgbClr val="000000">
                    <a:alpha val="43137"/>
                  </a:srgbClr>
                </a:outerShdw>
              </a:effectLst>
            </a:rPr>
            <a:t>Light</a:t>
          </a:r>
          <a:endParaRPr lang="es-ES" sz="1900" b="1" dirty="0">
            <a:effectLst>
              <a:outerShdw blurRad="38100" dist="38100" dir="2700000" algn="tl">
                <a:srgbClr val="000000">
                  <a:alpha val="43137"/>
                </a:srgbClr>
              </a:outerShdw>
            </a:effectLst>
          </a:endParaRPr>
        </a:p>
      </dgm:t>
    </dgm:pt>
    <dgm:pt modelId="{54F8FCFD-EF37-4EE2-AD48-7C1446822CDB}" type="parTrans" cxnId="{C8E86021-6275-4A7B-9557-0A01818B5864}">
      <dgm:prSet/>
      <dgm:spPr/>
      <dgm:t>
        <a:bodyPr/>
        <a:lstStyle/>
        <a:p>
          <a:endParaRPr lang="es-ES" sz="2000" b="1"/>
        </a:p>
      </dgm:t>
    </dgm:pt>
    <dgm:pt modelId="{76209F76-78F5-40A7-94EA-3EAEB03EC01D}" type="sibTrans" cxnId="{C8E86021-6275-4A7B-9557-0A01818B5864}">
      <dgm:prSet/>
      <dgm:spPr/>
      <dgm:t>
        <a:bodyPr/>
        <a:lstStyle/>
        <a:p>
          <a:endParaRPr lang="es-ES" sz="2000" b="1"/>
        </a:p>
      </dgm:t>
    </dgm:pt>
    <dgm:pt modelId="{C61A09F6-CF5C-48F2-9C3D-B9E4BA13AEA3}">
      <dgm:prSet custT="1"/>
      <dgm:spPr/>
      <dgm:t>
        <a:bodyPr/>
        <a:lstStyle/>
        <a:p>
          <a:r>
            <a:rPr lang="es-ES" sz="1900" b="1">
              <a:effectLst>
                <a:outerShdw blurRad="38100" dist="38100" dir="2700000" algn="tl">
                  <a:srgbClr val="000000">
                    <a:alpha val="43137"/>
                  </a:srgbClr>
                </a:outerShdw>
              </a:effectLst>
            </a:rPr>
            <a:t>Fire</a:t>
          </a:r>
          <a:endParaRPr lang="es-ES" sz="1900" b="1" dirty="0">
            <a:effectLst>
              <a:outerShdw blurRad="38100" dist="38100" dir="2700000" algn="tl">
                <a:srgbClr val="000000">
                  <a:alpha val="43137"/>
                </a:srgbClr>
              </a:outerShdw>
            </a:effectLst>
          </a:endParaRPr>
        </a:p>
      </dgm:t>
    </dgm:pt>
    <dgm:pt modelId="{03AF2263-D686-45C3-A4C7-4625CC173F71}" type="parTrans" cxnId="{EB0E02F6-5A9C-4DE1-81D9-3C7E812B982C}">
      <dgm:prSet/>
      <dgm:spPr/>
      <dgm:t>
        <a:bodyPr/>
        <a:lstStyle/>
        <a:p>
          <a:endParaRPr lang="es-ES" sz="2000" b="1"/>
        </a:p>
      </dgm:t>
    </dgm:pt>
    <dgm:pt modelId="{CB156FAD-E636-4ED8-B244-92280A66FEEE}" type="sibTrans" cxnId="{EB0E02F6-5A9C-4DE1-81D9-3C7E812B982C}">
      <dgm:prSet/>
      <dgm:spPr/>
      <dgm:t>
        <a:bodyPr/>
        <a:lstStyle/>
        <a:p>
          <a:endParaRPr lang="es-ES" sz="2000" b="1"/>
        </a:p>
      </dgm:t>
    </dgm:pt>
    <dgm:pt modelId="{1251C177-58CA-4BB1-B9BB-3EFF5EF123FE}">
      <dgm:prSet custT="1"/>
      <dgm:spPr/>
      <dgm:t>
        <a:bodyPr/>
        <a:lstStyle/>
        <a:p>
          <a:r>
            <a:rPr lang="es-ES" sz="1900" b="1">
              <a:effectLst>
                <a:outerShdw blurRad="38100" dist="38100" dir="2700000" algn="tl">
                  <a:srgbClr val="000000">
                    <a:alpha val="43137"/>
                  </a:srgbClr>
                </a:outerShdw>
              </a:effectLst>
            </a:rPr>
            <a:t>Hammer</a:t>
          </a:r>
          <a:endParaRPr lang="es-ES" sz="1900" b="1" dirty="0">
            <a:effectLst>
              <a:outerShdw blurRad="38100" dist="38100" dir="2700000" algn="tl">
                <a:srgbClr val="000000">
                  <a:alpha val="43137"/>
                </a:srgbClr>
              </a:outerShdw>
            </a:effectLst>
          </a:endParaRPr>
        </a:p>
      </dgm:t>
    </dgm:pt>
    <dgm:pt modelId="{47D2E4ED-FD3A-486D-9496-D63C68B3DFBE}" type="parTrans" cxnId="{524F8BC8-9896-464B-B3D8-75452E7F3EF2}">
      <dgm:prSet/>
      <dgm:spPr/>
      <dgm:t>
        <a:bodyPr/>
        <a:lstStyle/>
        <a:p>
          <a:endParaRPr lang="es-ES" sz="2000" b="1"/>
        </a:p>
      </dgm:t>
    </dgm:pt>
    <dgm:pt modelId="{E4726EED-62CD-4F8F-8E27-DB13D7076B5F}" type="sibTrans" cxnId="{524F8BC8-9896-464B-B3D8-75452E7F3EF2}">
      <dgm:prSet/>
      <dgm:spPr/>
      <dgm:t>
        <a:bodyPr/>
        <a:lstStyle/>
        <a:p>
          <a:endParaRPr lang="es-ES" sz="2000" b="1"/>
        </a:p>
      </dgm:t>
    </dgm:pt>
    <dgm:pt modelId="{946287E9-DE6B-4A72-9D51-47A9D3C9C01A}">
      <dgm:prSet custT="1"/>
      <dgm:spPr/>
      <dgm:t>
        <a:bodyPr/>
        <a:lstStyle/>
        <a:p>
          <a:r>
            <a:rPr lang="es-ES" sz="1900" b="1">
              <a:effectLst>
                <a:outerShdw blurRad="38100" dist="38100" dir="2700000" algn="tl">
                  <a:srgbClr val="000000">
                    <a:alpha val="43137"/>
                  </a:srgbClr>
                </a:outerShdw>
              </a:effectLst>
            </a:rPr>
            <a:t>Seed</a:t>
          </a:r>
          <a:endParaRPr lang="es-ES" sz="1900" b="1" dirty="0">
            <a:effectLst>
              <a:outerShdw blurRad="38100" dist="38100" dir="2700000" algn="tl">
                <a:srgbClr val="000000">
                  <a:alpha val="43137"/>
                </a:srgbClr>
              </a:outerShdw>
            </a:effectLst>
          </a:endParaRPr>
        </a:p>
      </dgm:t>
    </dgm:pt>
    <dgm:pt modelId="{618B5DF8-D81E-4D01-A47E-DA134A41C14D}" type="parTrans" cxnId="{133CFD2B-A1D9-45AB-95C7-A29128753C6A}">
      <dgm:prSet/>
      <dgm:spPr/>
      <dgm:t>
        <a:bodyPr/>
        <a:lstStyle/>
        <a:p>
          <a:endParaRPr lang="es-ES" sz="2000" b="1"/>
        </a:p>
      </dgm:t>
    </dgm:pt>
    <dgm:pt modelId="{45559214-C2BB-482C-8B06-968E99F8DEB4}" type="sibTrans" cxnId="{133CFD2B-A1D9-45AB-95C7-A29128753C6A}">
      <dgm:prSet/>
      <dgm:spPr/>
      <dgm:t>
        <a:bodyPr/>
        <a:lstStyle/>
        <a:p>
          <a:endParaRPr lang="es-ES" sz="2000" b="1"/>
        </a:p>
      </dgm:t>
    </dgm:pt>
    <dgm:pt modelId="{FEA28E36-7B9C-4EB3-BF8E-C04CC33EBDDF}">
      <dgm:prSet custT="1"/>
      <dgm:spPr/>
      <dgm:t>
        <a:bodyPr/>
        <a:lstStyle/>
        <a:p>
          <a:r>
            <a:rPr lang="es-ES" sz="1900" b="1">
              <a:effectLst>
                <a:outerShdw blurRad="38100" dist="38100" dir="2700000" algn="tl">
                  <a:srgbClr val="000000">
                    <a:alpha val="43137"/>
                  </a:srgbClr>
                </a:outerShdw>
              </a:effectLst>
            </a:rPr>
            <a:t>Bread</a:t>
          </a:r>
          <a:endParaRPr lang="es-ES" sz="1900" b="1" dirty="0">
            <a:effectLst>
              <a:outerShdw blurRad="38100" dist="38100" dir="2700000" algn="tl">
                <a:srgbClr val="000000">
                  <a:alpha val="43137"/>
                </a:srgbClr>
              </a:outerShdw>
            </a:effectLst>
          </a:endParaRPr>
        </a:p>
      </dgm:t>
    </dgm:pt>
    <dgm:pt modelId="{472A5909-82A0-43B6-8760-3C57F7D94C9E}" type="parTrans" cxnId="{FF6D0832-5E62-4662-8587-68A5AA3A41FB}">
      <dgm:prSet/>
      <dgm:spPr/>
      <dgm:t>
        <a:bodyPr/>
        <a:lstStyle/>
        <a:p>
          <a:endParaRPr lang="es-ES" sz="2000" b="1"/>
        </a:p>
      </dgm:t>
    </dgm:pt>
    <dgm:pt modelId="{EC054E2C-5320-4E89-9D8C-0C3675ABCFFE}" type="sibTrans" cxnId="{FF6D0832-5E62-4662-8587-68A5AA3A41FB}">
      <dgm:prSet/>
      <dgm:spPr/>
      <dgm:t>
        <a:bodyPr/>
        <a:lstStyle/>
        <a:p>
          <a:endParaRPr lang="es-ES" sz="2000" b="1"/>
        </a:p>
      </dgm:t>
    </dgm:pt>
    <dgm:pt modelId="{95DACC19-347A-47CE-BE47-1C825C3C9C95}">
      <dgm:prSet custT="1"/>
      <dgm:spPr/>
      <dgm:t>
        <a:bodyPr/>
        <a:lstStyle/>
        <a:p>
          <a:r>
            <a:rPr lang="en-US" sz="1900" b="1" kern="1200">
              <a:solidFill>
                <a:srgbClr val="4EA6DC">
                  <a:lumMod val="40000"/>
                  <a:lumOff val="60000"/>
                </a:srgbClr>
              </a:solidFill>
              <a:effectLst>
                <a:outerShdw blurRad="38100" dist="38100" dir="2700000" algn="tl">
                  <a:srgbClr val="000000">
                    <a:alpha val="43137"/>
                  </a:srgbClr>
                </a:outerShdw>
              </a:effectLst>
              <a:latin typeface="Calibri" panose="020F0502020204030204"/>
              <a:ea typeface="+mn-ea"/>
              <a:cs typeface="+mn-cs"/>
            </a:rPr>
            <a:t>The dark minds are lighted up</a:t>
          </a:r>
          <a:endParaRPr lang="es-ES" sz="1900" b="1" kern="1200" dirty="0">
            <a:solidFill>
              <a:schemeClr val="accent3">
                <a:lumMod val="40000"/>
                <a:lumOff val="60000"/>
              </a:schemeClr>
            </a:solidFill>
            <a:effectLst>
              <a:outerShdw blurRad="38100" dist="38100" dir="2700000" algn="tl">
                <a:srgbClr val="000000">
                  <a:alpha val="43137"/>
                </a:srgbClr>
              </a:outerShdw>
            </a:effectLst>
          </a:endParaRPr>
        </a:p>
      </dgm:t>
    </dgm:pt>
    <dgm:pt modelId="{920D1DB8-E953-433A-B807-6FBE1F1F8381}" type="parTrans" cxnId="{E5AB27DD-4454-4827-920C-51AA29EB3368}">
      <dgm:prSet/>
      <dgm:spPr/>
      <dgm:t>
        <a:bodyPr/>
        <a:lstStyle/>
        <a:p>
          <a:endParaRPr lang="es-ES" sz="2000" b="1"/>
        </a:p>
      </dgm:t>
    </dgm:pt>
    <dgm:pt modelId="{EDA838F1-3075-41A2-AD13-81B576ABDE93}" type="sibTrans" cxnId="{E5AB27DD-4454-4827-920C-51AA29EB3368}">
      <dgm:prSet/>
      <dgm:spPr/>
      <dgm:t>
        <a:bodyPr/>
        <a:lstStyle/>
        <a:p>
          <a:endParaRPr lang="es-ES" sz="2000" b="1"/>
        </a:p>
      </dgm:t>
    </dgm:pt>
    <dgm:pt modelId="{DEA88BE2-FBA3-4DB4-A9A4-4F9382E57124}">
      <dgm:prSet custT="1"/>
      <dgm:spPr/>
      <dgm:t>
        <a:bodyPr/>
        <a:lstStyle/>
        <a:p>
          <a:r>
            <a:rPr lang="en-US" sz="1900" b="1" kern="1200">
              <a:solidFill>
                <a:srgbClr val="4EA6DC">
                  <a:lumMod val="40000"/>
                  <a:lumOff val="60000"/>
                </a:srgbClr>
              </a:solidFill>
              <a:effectLst>
                <a:outerShdw blurRad="38100" dist="38100" dir="2700000" algn="tl">
                  <a:srgbClr val="000000">
                    <a:alpha val="43137"/>
                  </a:srgbClr>
                </a:outerShdw>
              </a:effectLst>
              <a:latin typeface="Calibri" panose="020F0502020204030204"/>
              <a:ea typeface="+mn-ea"/>
              <a:cs typeface="+mn-cs"/>
            </a:rPr>
            <a:t>It consumes the slag of our sin</a:t>
          </a:r>
          <a:endParaRPr lang="es-ES" sz="1900" b="1" kern="1200" dirty="0">
            <a:solidFill>
              <a:schemeClr val="accent3">
                <a:lumMod val="40000"/>
                <a:lumOff val="60000"/>
              </a:schemeClr>
            </a:solidFill>
            <a:effectLst>
              <a:outerShdw blurRad="38100" dist="38100" dir="2700000" algn="tl">
                <a:srgbClr val="000000">
                  <a:alpha val="43137"/>
                </a:srgbClr>
              </a:outerShdw>
            </a:effectLst>
          </a:endParaRPr>
        </a:p>
      </dgm:t>
    </dgm:pt>
    <dgm:pt modelId="{20824A10-ACBC-412D-AC4D-8D56EC09F4F3}" type="parTrans" cxnId="{9C32A407-0276-4A5B-8374-44AA1DDEC6E2}">
      <dgm:prSet/>
      <dgm:spPr/>
      <dgm:t>
        <a:bodyPr/>
        <a:lstStyle/>
        <a:p>
          <a:endParaRPr lang="es-ES" sz="2000" b="1"/>
        </a:p>
      </dgm:t>
    </dgm:pt>
    <dgm:pt modelId="{6D428515-38C2-4A7F-AD3B-E532662AEF85}" type="sibTrans" cxnId="{9C32A407-0276-4A5B-8374-44AA1DDEC6E2}">
      <dgm:prSet/>
      <dgm:spPr/>
      <dgm:t>
        <a:bodyPr/>
        <a:lstStyle/>
        <a:p>
          <a:endParaRPr lang="es-ES" sz="2000" b="1"/>
        </a:p>
      </dgm:t>
    </dgm:pt>
    <dgm:pt modelId="{98ED6AA3-EA44-4186-A901-81A71DD23695}">
      <dgm:prSet custT="1"/>
      <dgm:spPr/>
      <dgm:t>
        <a:bodyPr/>
        <a:lstStyle/>
        <a:p>
          <a:r>
            <a:rPr lang="en-US" sz="1900" b="1" kern="1200">
              <a:solidFill>
                <a:srgbClr val="4EA6DC">
                  <a:lumMod val="40000"/>
                  <a:lumOff val="60000"/>
                </a:srgbClr>
              </a:solidFill>
              <a:effectLst>
                <a:outerShdw blurRad="38100" dist="38100" dir="2700000" algn="tl">
                  <a:srgbClr val="000000">
                    <a:alpha val="43137"/>
                  </a:srgbClr>
                </a:outerShdw>
              </a:effectLst>
              <a:latin typeface="Calibri" panose="020F0502020204030204"/>
              <a:ea typeface="+mn-ea"/>
              <a:cs typeface="+mn-cs"/>
            </a:rPr>
            <a:t>It breaks our tough hearts</a:t>
          </a:r>
          <a:endParaRPr lang="es-ES" sz="1900" b="1" kern="1200" dirty="0">
            <a:solidFill>
              <a:schemeClr val="accent3">
                <a:lumMod val="40000"/>
                <a:lumOff val="60000"/>
              </a:schemeClr>
            </a:solidFill>
            <a:effectLst>
              <a:outerShdw blurRad="38100" dist="38100" dir="2700000" algn="tl">
                <a:srgbClr val="000000">
                  <a:alpha val="43137"/>
                </a:srgbClr>
              </a:outerShdw>
            </a:effectLst>
          </a:endParaRPr>
        </a:p>
      </dgm:t>
    </dgm:pt>
    <dgm:pt modelId="{E8CA4D42-6FD2-49E5-BED5-ABB3E17192F7}" type="parTrans" cxnId="{844D5BCC-AF43-4662-BA2C-B519F55FFC38}">
      <dgm:prSet/>
      <dgm:spPr/>
      <dgm:t>
        <a:bodyPr/>
        <a:lstStyle/>
        <a:p>
          <a:endParaRPr lang="es-ES" sz="2000" b="1"/>
        </a:p>
      </dgm:t>
    </dgm:pt>
    <dgm:pt modelId="{E8367937-8A94-49B0-9608-455DA100AFF0}" type="sibTrans" cxnId="{844D5BCC-AF43-4662-BA2C-B519F55FFC38}">
      <dgm:prSet/>
      <dgm:spPr/>
      <dgm:t>
        <a:bodyPr/>
        <a:lstStyle/>
        <a:p>
          <a:endParaRPr lang="es-ES" sz="2000" b="1"/>
        </a:p>
      </dgm:t>
    </dgm:pt>
    <dgm:pt modelId="{DDF27E94-8ED7-411C-86F0-5FB1F5BCC350}">
      <dgm:prSet custT="1"/>
      <dgm:spPr/>
      <dgm:t>
        <a:bodyPr/>
        <a:lstStyle/>
        <a:p>
          <a:r>
            <a:rPr lang="en-US" sz="1900" b="1" kern="1200">
              <a:solidFill>
                <a:srgbClr val="4EA6DC">
                  <a:lumMod val="40000"/>
                  <a:lumOff val="60000"/>
                </a:srgbClr>
              </a:solidFill>
              <a:effectLst>
                <a:outerShdw blurRad="38100" dist="38100" dir="2700000" algn="tl">
                  <a:srgbClr val="000000">
                    <a:alpha val="43137"/>
                  </a:srgbClr>
                </a:outerShdw>
              </a:effectLst>
              <a:latin typeface="Calibri" panose="020F0502020204030204"/>
              <a:ea typeface="+mn-ea"/>
              <a:cs typeface="+mn-cs"/>
            </a:rPr>
            <a:t>It plants life in us that brings fruit for the Kingdom of God</a:t>
          </a:r>
          <a:endParaRPr lang="es-ES" sz="1900" b="1" kern="1200" dirty="0">
            <a:solidFill>
              <a:schemeClr val="accent3">
                <a:lumMod val="40000"/>
                <a:lumOff val="60000"/>
              </a:schemeClr>
            </a:solidFill>
            <a:effectLst>
              <a:outerShdw blurRad="38100" dist="38100" dir="2700000" algn="tl">
                <a:srgbClr val="000000">
                  <a:alpha val="43137"/>
                </a:srgbClr>
              </a:outerShdw>
            </a:effectLst>
          </a:endParaRPr>
        </a:p>
      </dgm:t>
    </dgm:pt>
    <dgm:pt modelId="{8BA817D8-DF42-4052-A5C4-F57F9B913866}" type="parTrans" cxnId="{301FCE40-6D19-483B-B4C9-709246F1CEED}">
      <dgm:prSet/>
      <dgm:spPr/>
      <dgm:t>
        <a:bodyPr/>
        <a:lstStyle/>
        <a:p>
          <a:endParaRPr lang="es-ES" sz="2000" b="1"/>
        </a:p>
      </dgm:t>
    </dgm:pt>
    <dgm:pt modelId="{378AE99C-4A88-46C8-8A19-523308AE0C96}" type="sibTrans" cxnId="{301FCE40-6D19-483B-B4C9-709246F1CEED}">
      <dgm:prSet/>
      <dgm:spPr/>
      <dgm:t>
        <a:bodyPr/>
        <a:lstStyle/>
        <a:p>
          <a:endParaRPr lang="es-ES" sz="2000" b="1"/>
        </a:p>
      </dgm:t>
    </dgm:pt>
    <dgm:pt modelId="{5504AFA1-DBDF-4317-93E5-7D106E81091C}">
      <dgm:prSet custT="1"/>
      <dgm:spPr/>
      <dgm:t>
        <a:bodyPr/>
        <a:lstStyle/>
        <a:p>
          <a:r>
            <a:rPr lang="en-US" sz="1900" b="1" kern="1200">
              <a:solidFill>
                <a:srgbClr val="4EA6DC">
                  <a:lumMod val="40000"/>
                  <a:lumOff val="60000"/>
                </a:srgbClr>
              </a:solidFill>
              <a:effectLst>
                <a:outerShdw blurRad="38100" dist="38100" dir="2700000" algn="tl">
                  <a:srgbClr val="000000">
                    <a:alpha val="43137"/>
                  </a:srgbClr>
                </a:outerShdw>
              </a:effectLst>
              <a:latin typeface="Calibri" panose="020F0502020204030204"/>
              <a:ea typeface="+mn-ea"/>
              <a:cs typeface="+mn-cs"/>
            </a:rPr>
            <a:t>It satisfies the hunger of our soul and nourishes our spirit</a:t>
          </a:r>
          <a:endParaRPr lang="es-ES" sz="1900" b="1" kern="1200" dirty="0">
            <a:solidFill>
              <a:srgbClr val="4EA6DC">
                <a:lumMod val="40000"/>
                <a:lumOff val="60000"/>
              </a:srgbClr>
            </a:solidFill>
            <a:effectLst>
              <a:outerShdw blurRad="38100" dist="38100" dir="2700000" algn="tl">
                <a:srgbClr val="000000">
                  <a:alpha val="43137"/>
                </a:srgbClr>
              </a:outerShdw>
            </a:effectLst>
            <a:latin typeface="Calibri" panose="020F0502020204030204"/>
            <a:ea typeface="+mn-ea"/>
            <a:cs typeface="+mn-cs"/>
          </a:endParaRPr>
        </a:p>
      </dgm:t>
    </dgm:pt>
    <dgm:pt modelId="{38C1B40A-1165-4F2E-8012-DE438BC55434}" type="parTrans" cxnId="{FF353FBC-CC3D-4677-81A8-4A6C1078EEF0}">
      <dgm:prSet/>
      <dgm:spPr/>
      <dgm:t>
        <a:bodyPr/>
        <a:lstStyle/>
        <a:p>
          <a:endParaRPr lang="es-ES" sz="2000" b="1"/>
        </a:p>
      </dgm:t>
    </dgm:pt>
    <dgm:pt modelId="{2E16A89D-E6FE-426C-AB04-82B5B56F20C5}" type="sibTrans" cxnId="{FF353FBC-CC3D-4677-81A8-4A6C1078EEF0}">
      <dgm:prSet/>
      <dgm:spPr/>
      <dgm:t>
        <a:bodyPr/>
        <a:lstStyle/>
        <a:p>
          <a:endParaRPr lang="es-ES" sz="2000" b="1"/>
        </a:p>
      </dgm:t>
    </dgm:pt>
    <dgm:pt modelId="{2F1A3C68-8F0F-4EA2-8A43-BBA33EC40DA5}" type="pres">
      <dgm:prSet presAssocID="{8F121B05-94EC-4D5D-9430-E96C417A2C1B}" presName="Name0" presStyleCnt="0">
        <dgm:presLayoutVars>
          <dgm:dir/>
        </dgm:presLayoutVars>
      </dgm:prSet>
      <dgm:spPr/>
      <dgm:t>
        <a:bodyPr/>
        <a:lstStyle/>
        <a:p>
          <a:endParaRPr lang="en-AU"/>
        </a:p>
      </dgm:t>
    </dgm:pt>
    <dgm:pt modelId="{649ED2A8-29B7-42D4-8109-CA27E9093CF1}" type="pres">
      <dgm:prSet presAssocID="{5EB56318-E276-431A-A835-2462586586F3}" presName="composite" presStyleCnt="0"/>
      <dgm:spPr/>
    </dgm:pt>
    <dgm:pt modelId="{CDC7648E-EF84-4AB5-9F60-836A950B225F}" type="pres">
      <dgm:prSet presAssocID="{5EB56318-E276-431A-A835-2462586586F3}" presName="Accent" presStyleLbl="alignAcc1" presStyleIdx="0" presStyleCnt="5" custLinFactX="-93536" custLinFactNeighborX="-100000" custLinFactNeighborY="5070"/>
      <dgm:spPr/>
    </dgm:pt>
    <dgm:pt modelId="{454D2BF7-A9E5-49B4-B06A-A5211E36F08C}" type="pres">
      <dgm:prSet presAssocID="{5EB56318-E276-431A-A835-2462586586F3}" presName="Image" presStyleLbl="node1" presStyleIdx="0" presStyleCnt="5" custScaleX="123103"/>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solidFill>
            <a:srgbClr val="FFFF00"/>
          </a:solidFill>
        </a:ln>
      </dgm:spPr>
    </dgm:pt>
    <dgm:pt modelId="{082E9A2C-0622-4F48-87D4-6A03F0369E9F}" type="pres">
      <dgm:prSet presAssocID="{5EB56318-E276-431A-A835-2462586586F3}" presName="Child" presStyleLbl="revTx" presStyleIdx="0" presStyleCnt="5" custScaleX="121520" custLinFactNeighborX="0">
        <dgm:presLayoutVars>
          <dgm:bulletEnabled val="1"/>
        </dgm:presLayoutVars>
      </dgm:prSet>
      <dgm:spPr/>
      <dgm:t>
        <a:bodyPr/>
        <a:lstStyle/>
        <a:p>
          <a:endParaRPr lang="en-AU"/>
        </a:p>
      </dgm:t>
    </dgm:pt>
    <dgm:pt modelId="{227E03CD-8FBE-4F5B-82D9-02ACC31FA525}" type="pres">
      <dgm:prSet presAssocID="{5EB56318-E276-431A-A835-2462586586F3}" presName="Parent" presStyleLbl="alignNode1" presStyleIdx="0" presStyleCnt="5" custLinFactNeighborX="2106">
        <dgm:presLayoutVars>
          <dgm:bulletEnabled val="1"/>
        </dgm:presLayoutVars>
      </dgm:prSet>
      <dgm:spPr/>
      <dgm:t>
        <a:bodyPr/>
        <a:lstStyle/>
        <a:p>
          <a:endParaRPr lang="en-AU"/>
        </a:p>
      </dgm:t>
    </dgm:pt>
    <dgm:pt modelId="{299138C6-29A4-4901-A9A3-80AC93E77B4F}" type="pres">
      <dgm:prSet presAssocID="{76209F76-78F5-40A7-94EA-3EAEB03EC01D}" presName="sibTrans" presStyleCnt="0"/>
      <dgm:spPr/>
    </dgm:pt>
    <dgm:pt modelId="{20461098-F04A-4643-BB7C-F218929F52E4}" type="pres">
      <dgm:prSet presAssocID="{C61A09F6-CF5C-48F2-9C3D-B9E4BA13AEA3}" presName="composite" presStyleCnt="0"/>
      <dgm:spPr/>
    </dgm:pt>
    <dgm:pt modelId="{30DFAA9E-652E-4DFD-B5DD-2D4D29331FD1}" type="pres">
      <dgm:prSet presAssocID="{C61A09F6-CF5C-48F2-9C3D-B9E4BA13AEA3}" presName="Accent" presStyleLbl="alignAcc1" presStyleIdx="1" presStyleCnt="5" custLinFactX="-69344" custLinFactNeighborX="-100000" custLinFactNeighborY="4680"/>
      <dgm:spPr/>
    </dgm:pt>
    <dgm:pt modelId="{A5FCDCBA-2D4F-4C67-91AF-F32C704039BA}" type="pres">
      <dgm:prSet presAssocID="{C61A09F6-CF5C-48F2-9C3D-B9E4BA13AEA3}" presName="Image" presStyleLbl="node1" presStyleIdx="1" presStyleCnt="5" custScaleX="123103"/>
      <dgm:spPr>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solidFill>
            <a:srgbClr val="FFFF00"/>
          </a:solidFill>
        </a:ln>
      </dgm:spPr>
    </dgm:pt>
    <dgm:pt modelId="{3C91B494-D8B7-45D8-9D89-7553C97B3A75}" type="pres">
      <dgm:prSet presAssocID="{C61A09F6-CF5C-48F2-9C3D-B9E4BA13AEA3}" presName="Child" presStyleLbl="revTx" presStyleIdx="1" presStyleCnt="5" custScaleX="113104" custLinFactNeighborX="742">
        <dgm:presLayoutVars>
          <dgm:bulletEnabled val="1"/>
        </dgm:presLayoutVars>
      </dgm:prSet>
      <dgm:spPr/>
      <dgm:t>
        <a:bodyPr/>
        <a:lstStyle/>
        <a:p>
          <a:endParaRPr lang="en-AU"/>
        </a:p>
      </dgm:t>
    </dgm:pt>
    <dgm:pt modelId="{F0A64EE6-78FB-4ABE-B1F5-4AA6036B1798}" type="pres">
      <dgm:prSet presAssocID="{C61A09F6-CF5C-48F2-9C3D-B9E4BA13AEA3}" presName="Parent" presStyleLbl="alignNode1" presStyleIdx="1" presStyleCnt="5" custLinFactNeighborX="2106">
        <dgm:presLayoutVars>
          <dgm:bulletEnabled val="1"/>
        </dgm:presLayoutVars>
      </dgm:prSet>
      <dgm:spPr/>
      <dgm:t>
        <a:bodyPr/>
        <a:lstStyle/>
        <a:p>
          <a:endParaRPr lang="en-AU"/>
        </a:p>
      </dgm:t>
    </dgm:pt>
    <dgm:pt modelId="{D130B51F-02FB-40DE-B251-8D007D72BE5B}" type="pres">
      <dgm:prSet presAssocID="{CB156FAD-E636-4ED8-B244-92280A66FEEE}" presName="sibTrans" presStyleCnt="0"/>
      <dgm:spPr/>
    </dgm:pt>
    <dgm:pt modelId="{8332C6D9-80B4-4D1C-BC3C-D62E651FB217}" type="pres">
      <dgm:prSet presAssocID="{1251C177-58CA-4BB1-B9BB-3EFF5EF123FE}" presName="composite" presStyleCnt="0"/>
      <dgm:spPr/>
    </dgm:pt>
    <dgm:pt modelId="{BDACFCCF-EA33-42BF-8E6F-71EEAC26D42C}" type="pres">
      <dgm:prSet presAssocID="{1251C177-58CA-4BB1-B9BB-3EFF5EF123FE}" presName="Accent" presStyleLbl="alignAcc1" presStyleIdx="2" presStyleCnt="5" custLinFactX="-69344" custLinFactNeighborX="-100000" custLinFactNeighborY="5072"/>
      <dgm:spPr/>
    </dgm:pt>
    <dgm:pt modelId="{AF74BEFE-6321-4EE9-9F34-5FECBEB90339}" type="pres">
      <dgm:prSet presAssocID="{1251C177-58CA-4BB1-B9BB-3EFF5EF123FE}" presName="Image" presStyleLbl="node1" presStyleIdx="2" presStyleCnt="5" custScaleX="123103"/>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solidFill>
            <a:srgbClr val="FFFF00"/>
          </a:solidFill>
        </a:ln>
      </dgm:spPr>
    </dgm:pt>
    <dgm:pt modelId="{8E5949C1-1A7E-4E6F-A6F6-BAA593695DD9}" type="pres">
      <dgm:prSet presAssocID="{1251C177-58CA-4BB1-B9BB-3EFF5EF123FE}" presName="Child" presStyleLbl="revTx" presStyleIdx="2" presStyleCnt="5" custScaleX="113104" custLinFactNeighborX="742">
        <dgm:presLayoutVars>
          <dgm:bulletEnabled val="1"/>
        </dgm:presLayoutVars>
      </dgm:prSet>
      <dgm:spPr/>
      <dgm:t>
        <a:bodyPr/>
        <a:lstStyle/>
        <a:p>
          <a:endParaRPr lang="en-AU"/>
        </a:p>
      </dgm:t>
    </dgm:pt>
    <dgm:pt modelId="{EEB1EDC4-2F51-43CD-9070-8B9899DBE69C}" type="pres">
      <dgm:prSet presAssocID="{1251C177-58CA-4BB1-B9BB-3EFF5EF123FE}" presName="Parent" presStyleLbl="alignNode1" presStyleIdx="2" presStyleCnt="5" custLinFactNeighborX="3510">
        <dgm:presLayoutVars>
          <dgm:bulletEnabled val="1"/>
        </dgm:presLayoutVars>
      </dgm:prSet>
      <dgm:spPr/>
      <dgm:t>
        <a:bodyPr/>
        <a:lstStyle/>
        <a:p>
          <a:endParaRPr lang="en-AU"/>
        </a:p>
      </dgm:t>
    </dgm:pt>
    <dgm:pt modelId="{B0F96570-E261-4161-BA82-0669F65CEF86}" type="pres">
      <dgm:prSet presAssocID="{E4726EED-62CD-4F8F-8E27-DB13D7076B5F}" presName="sibTrans" presStyleCnt="0"/>
      <dgm:spPr/>
    </dgm:pt>
    <dgm:pt modelId="{7854D0CD-379A-4003-B3C1-E2F1A0A12A9E}" type="pres">
      <dgm:prSet presAssocID="{946287E9-DE6B-4A72-9D51-47A9D3C9C01A}" presName="composite" presStyleCnt="0"/>
      <dgm:spPr/>
    </dgm:pt>
    <dgm:pt modelId="{23A0A4A9-633D-4EC2-BF69-AA0B7855E4C8}" type="pres">
      <dgm:prSet presAssocID="{946287E9-DE6B-4A72-9D51-47A9D3C9C01A}" presName="Accent" presStyleLbl="alignAcc1" presStyleIdx="3" presStyleCnt="5" custLinFactX="-69344" custLinFactNeighborX="-100000" custLinFactNeighborY="3900"/>
      <dgm:spPr/>
    </dgm:pt>
    <dgm:pt modelId="{EDCB35EB-B4EA-4DDB-ADC0-FF5AE9A372C3}" type="pres">
      <dgm:prSet presAssocID="{946287E9-DE6B-4A72-9D51-47A9D3C9C01A}" presName="Image" presStyleLbl="node1" presStyleIdx="3" presStyleCnt="5" custScaleX="123103"/>
      <dgm:spPr>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a:solidFill>
            <a:srgbClr val="FFFF00"/>
          </a:solidFill>
        </a:ln>
      </dgm:spPr>
    </dgm:pt>
    <dgm:pt modelId="{DB4DFBCD-2C6B-4E23-AF26-B7CFE9881F41}" type="pres">
      <dgm:prSet presAssocID="{946287E9-DE6B-4A72-9D51-47A9D3C9C01A}" presName="Child" presStyleLbl="revTx" presStyleIdx="3" presStyleCnt="5" custScaleX="134205" custLinFactNeighborX="3710">
        <dgm:presLayoutVars>
          <dgm:bulletEnabled val="1"/>
        </dgm:presLayoutVars>
      </dgm:prSet>
      <dgm:spPr/>
      <dgm:t>
        <a:bodyPr/>
        <a:lstStyle/>
        <a:p>
          <a:endParaRPr lang="en-AU"/>
        </a:p>
      </dgm:t>
    </dgm:pt>
    <dgm:pt modelId="{6E30865C-6384-4557-A47B-A4B4FF164BDF}" type="pres">
      <dgm:prSet presAssocID="{946287E9-DE6B-4A72-9D51-47A9D3C9C01A}" presName="Parent" presStyleLbl="alignNode1" presStyleIdx="3" presStyleCnt="5" custLinFactNeighborX="2106">
        <dgm:presLayoutVars>
          <dgm:bulletEnabled val="1"/>
        </dgm:presLayoutVars>
      </dgm:prSet>
      <dgm:spPr/>
      <dgm:t>
        <a:bodyPr/>
        <a:lstStyle/>
        <a:p>
          <a:endParaRPr lang="en-AU"/>
        </a:p>
      </dgm:t>
    </dgm:pt>
    <dgm:pt modelId="{E618DAAF-4DE6-4A07-B9A0-1015BE72A142}" type="pres">
      <dgm:prSet presAssocID="{45559214-C2BB-482C-8B06-968E99F8DEB4}" presName="sibTrans" presStyleCnt="0"/>
      <dgm:spPr/>
    </dgm:pt>
    <dgm:pt modelId="{47777B88-22E3-4AF4-B510-152AF70858E8}" type="pres">
      <dgm:prSet presAssocID="{FEA28E36-7B9C-4EB3-BF8E-C04CC33EBDDF}" presName="composite" presStyleCnt="0"/>
      <dgm:spPr/>
    </dgm:pt>
    <dgm:pt modelId="{61293B46-ECF5-4BE2-B5F4-A07AC9582F3D}" type="pres">
      <dgm:prSet presAssocID="{FEA28E36-7B9C-4EB3-BF8E-C04CC33EBDDF}" presName="Accent" presStyleLbl="alignAcc1" presStyleIdx="4" presStyleCnt="5" custLinFactX="-69344" custLinFactNeighborX="-100000" custLinFactNeighborY="4290"/>
      <dgm:spPr/>
    </dgm:pt>
    <dgm:pt modelId="{6BF3990F-8F0A-47D3-A0F2-227B85695991}" type="pres">
      <dgm:prSet presAssocID="{FEA28E36-7B9C-4EB3-BF8E-C04CC33EBDDF}" presName="Image" presStyleLbl="node1" presStyleIdx="4" presStyleCnt="5" custScaleX="123103"/>
      <dgm:spPr>
        <a:blipFill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a:solidFill>
            <a:srgbClr val="FFFF00"/>
          </a:solidFill>
        </a:ln>
      </dgm:spPr>
    </dgm:pt>
    <dgm:pt modelId="{F41E5539-BF6E-42B0-BFA8-9797C13A76E9}" type="pres">
      <dgm:prSet presAssocID="{FEA28E36-7B9C-4EB3-BF8E-C04CC33EBDDF}" presName="Child" presStyleLbl="revTx" presStyleIdx="4" presStyleCnt="5" custScaleX="133152" custLinFactNeighborX="968">
        <dgm:presLayoutVars>
          <dgm:bulletEnabled val="1"/>
        </dgm:presLayoutVars>
      </dgm:prSet>
      <dgm:spPr/>
      <dgm:t>
        <a:bodyPr/>
        <a:lstStyle/>
        <a:p>
          <a:endParaRPr lang="en-AU"/>
        </a:p>
      </dgm:t>
    </dgm:pt>
    <dgm:pt modelId="{03C50558-1F94-422C-918B-14D459C6A52E}" type="pres">
      <dgm:prSet presAssocID="{FEA28E36-7B9C-4EB3-BF8E-C04CC33EBDDF}" presName="Parent" presStyleLbl="alignNode1" presStyleIdx="4" presStyleCnt="5" custLinFactNeighborX="2106">
        <dgm:presLayoutVars>
          <dgm:bulletEnabled val="1"/>
        </dgm:presLayoutVars>
      </dgm:prSet>
      <dgm:spPr/>
      <dgm:t>
        <a:bodyPr/>
        <a:lstStyle/>
        <a:p>
          <a:endParaRPr lang="en-AU"/>
        </a:p>
      </dgm:t>
    </dgm:pt>
  </dgm:ptLst>
  <dgm:cxnLst>
    <dgm:cxn modelId="{E5AB27DD-4454-4827-920C-51AA29EB3368}" srcId="{5EB56318-E276-431A-A835-2462586586F3}" destId="{95DACC19-347A-47CE-BE47-1C825C3C9C95}" srcOrd="0" destOrd="0" parTransId="{920D1DB8-E953-433A-B807-6FBE1F1F8381}" sibTransId="{EDA838F1-3075-41A2-AD13-81B576ABDE93}"/>
    <dgm:cxn modelId="{3376B2B8-326E-4ECD-B3CE-D7F6292348F1}" type="presOf" srcId="{8F121B05-94EC-4D5D-9430-E96C417A2C1B}" destId="{2F1A3C68-8F0F-4EA2-8A43-BBA33EC40DA5}" srcOrd="0" destOrd="0" presId="urn:microsoft.com/office/officeart/2008/layout/TitlePictureLineup"/>
    <dgm:cxn modelId="{DFD5E81A-B138-459D-AA5A-91A1560ED9DD}" type="presOf" srcId="{5EB56318-E276-431A-A835-2462586586F3}" destId="{227E03CD-8FBE-4F5B-82D9-02ACC31FA525}" srcOrd="0" destOrd="0" presId="urn:microsoft.com/office/officeart/2008/layout/TitlePictureLineup"/>
    <dgm:cxn modelId="{844D5BCC-AF43-4662-BA2C-B519F55FFC38}" srcId="{1251C177-58CA-4BB1-B9BB-3EFF5EF123FE}" destId="{98ED6AA3-EA44-4186-A901-81A71DD23695}" srcOrd="0" destOrd="0" parTransId="{E8CA4D42-6FD2-49E5-BED5-ABB3E17192F7}" sibTransId="{E8367937-8A94-49B0-9608-455DA100AFF0}"/>
    <dgm:cxn modelId="{E4BD3DD0-53EC-4F0F-B8D0-7E285C72C19F}" type="presOf" srcId="{DEA88BE2-FBA3-4DB4-A9A4-4F9382E57124}" destId="{3C91B494-D8B7-45D8-9D89-7553C97B3A75}" srcOrd="0" destOrd="0" presId="urn:microsoft.com/office/officeart/2008/layout/TitlePictureLineup"/>
    <dgm:cxn modelId="{6DD7832E-94A2-4C1B-BE0A-3960C12CA2A0}" type="presOf" srcId="{98ED6AA3-EA44-4186-A901-81A71DD23695}" destId="{8E5949C1-1A7E-4E6F-A6F6-BAA593695DD9}" srcOrd="0" destOrd="0" presId="urn:microsoft.com/office/officeart/2008/layout/TitlePictureLineup"/>
    <dgm:cxn modelId="{301FCE40-6D19-483B-B4C9-709246F1CEED}" srcId="{946287E9-DE6B-4A72-9D51-47A9D3C9C01A}" destId="{DDF27E94-8ED7-411C-86F0-5FB1F5BCC350}" srcOrd="0" destOrd="0" parTransId="{8BA817D8-DF42-4052-A5C4-F57F9B913866}" sibTransId="{378AE99C-4A88-46C8-8A19-523308AE0C96}"/>
    <dgm:cxn modelId="{7DEA654B-C92A-4F5D-BA91-6C9D334717E7}" type="presOf" srcId="{946287E9-DE6B-4A72-9D51-47A9D3C9C01A}" destId="{6E30865C-6384-4557-A47B-A4B4FF164BDF}" srcOrd="0" destOrd="0" presId="urn:microsoft.com/office/officeart/2008/layout/TitlePictureLineup"/>
    <dgm:cxn modelId="{EB0E02F6-5A9C-4DE1-81D9-3C7E812B982C}" srcId="{8F121B05-94EC-4D5D-9430-E96C417A2C1B}" destId="{C61A09F6-CF5C-48F2-9C3D-B9E4BA13AEA3}" srcOrd="1" destOrd="0" parTransId="{03AF2263-D686-45C3-A4C7-4625CC173F71}" sibTransId="{CB156FAD-E636-4ED8-B244-92280A66FEEE}"/>
    <dgm:cxn modelId="{5461F31E-24D8-4D51-AD65-651147EC0344}" type="presOf" srcId="{C61A09F6-CF5C-48F2-9C3D-B9E4BA13AEA3}" destId="{F0A64EE6-78FB-4ABE-B1F5-4AA6036B1798}" srcOrd="0" destOrd="0" presId="urn:microsoft.com/office/officeart/2008/layout/TitlePictureLineup"/>
    <dgm:cxn modelId="{524F8BC8-9896-464B-B3D8-75452E7F3EF2}" srcId="{8F121B05-94EC-4D5D-9430-E96C417A2C1B}" destId="{1251C177-58CA-4BB1-B9BB-3EFF5EF123FE}" srcOrd="2" destOrd="0" parTransId="{47D2E4ED-FD3A-486D-9496-D63C68B3DFBE}" sibTransId="{E4726EED-62CD-4F8F-8E27-DB13D7076B5F}"/>
    <dgm:cxn modelId="{FF353FBC-CC3D-4677-81A8-4A6C1078EEF0}" srcId="{FEA28E36-7B9C-4EB3-BF8E-C04CC33EBDDF}" destId="{5504AFA1-DBDF-4317-93E5-7D106E81091C}" srcOrd="0" destOrd="0" parTransId="{38C1B40A-1165-4F2E-8012-DE438BC55434}" sibTransId="{2E16A89D-E6FE-426C-AB04-82B5B56F20C5}"/>
    <dgm:cxn modelId="{EFC5C7EB-C37A-441A-BD9A-9A2DBC4A342B}" type="presOf" srcId="{5504AFA1-DBDF-4317-93E5-7D106E81091C}" destId="{F41E5539-BF6E-42B0-BFA8-9797C13A76E9}" srcOrd="0" destOrd="0" presId="urn:microsoft.com/office/officeart/2008/layout/TitlePictureLineup"/>
    <dgm:cxn modelId="{FF6D0832-5E62-4662-8587-68A5AA3A41FB}" srcId="{8F121B05-94EC-4D5D-9430-E96C417A2C1B}" destId="{FEA28E36-7B9C-4EB3-BF8E-C04CC33EBDDF}" srcOrd="4" destOrd="0" parTransId="{472A5909-82A0-43B6-8760-3C57F7D94C9E}" sibTransId="{EC054E2C-5320-4E89-9D8C-0C3675ABCFFE}"/>
    <dgm:cxn modelId="{06DC18C5-17CB-4C0B-B691-B0331D777337}" type="presOf" srcId="{1251C177-58CA-4BB1-B9BB-3EFF5EF123FE}" destId="{EEB1EDC4-2F51-43CD-9070-8B9899DBE69C}" srcOrd="0" destOrd="0" presId="urn:microsoft.com/office/officeart/2008/layout/TitlePictureLineup"/>
    <dgm:cxn modelId="{80230711-05FD-409C-8854-293EAABBB264}" type="presOf" srcId="{DDF27E94-8ED7-411C-86F0-5FB1F5BCC350}" destId="{DB4DFBCD-2C6B-4E23-AF26-B7CFE9881F41}" srcOrd="0" destOrd="0" presId="urn:microsoft.com/office/officeart/2008/layout/TitlePictureLineup"/>
    <dgm:cxn modelId="{E2B2CFE1-B1C6-4FC1-9A84-5CF0DCE52065}" type="presOf" srcId="{95DACC19-347A-47CE-BE47-1C825C3C9C95}" destId="{082E9A2C-0622-4F48-87D4-6A03F0369E9F}" srcOrd="0" destOrd="0" presId="urn:microsoft.com/office/officeart/2008/layout/TitlePictureLineup"/>
    <dgm:cxn modelId="{1406A3AA-B1F8-4F2C-A31E-A5D70630AD58}" type="presOf" srcId="{FEA28E36-7B9C-4EB3-BF8E-C04CC33EBDDF}" destId="{03C50558-1F94-422C-918B-14D459C6A52E}" srcOrd="0" destOrd="0" presId="urn:microsoft.com/office/officeart/2008/layout/TitlePictureLineup"/>
    <dgm:cxn modelId="{C8E86021-6275-4A7B-9557-0A01818B5864}" srcId="{8F121B05-94EC-4D5D-9430-E96C417A2C1B}" destId="{5EB56318-E276-431A-A835-2462586586F3}" srcOrd="0" destOrd="0" parTransId="{54F8FCFD-EF37-4EE2-AD48-7C1446822CDB}" sibTransId="{76209F76-78F5-40A7-94EA-3EAEB03EC01D}"/>
    <dgm:cxn modelId="{133CFD2B-A1D9-45AB-95C7-A29128753C6A}" srcId="{8F121B05-94EC-4D5D-9430-E96C417A2C1B}" destId="{946287E9-DE6B-4A72-9D51-47A9D3C9C01A}" srcOrd="3" destOrd="0" parTransId="{618B5DF8-D81E-4D01-A47E-DA134A41C14D}" sibTransId="{45559214-C2BB-482C-8B06-968E99F8DEB4}"/>
    <dgm:cxn modelId="{9C32A407-0276-4A5B-8374-44AA1DDEC6E2}" srcId="{C61A09F6-CF5C-48F2-9C3D-B9E4BA13AEA3}" destId="{DEA88BE2-FBA3-4DB4-A9A4-4F9382E57124}" srcOrd="0" destOrd="0" parTransId="{20824A10-ACBC-412D-AC4D-8D56EC09F4F3}" sibTransId="{6D428515-38C2-4A7F-AD3B-E532662AEF85}"/>
    <dgm:cxn modelId="{20F49C17-2072-4B98-AE6E-1EE26169AB5E}" type="presParOf" srcId="{2F1A3C68-8F0F-4EA2-8A43-BBA33EC40DA5}" destId="{649ED2A8-29B7-42D4-8109-CA27E9093CF1}" srcOrd="0" destOrd="0" presId="urn:microsoft.com/office/officeart/2008/layout/TitlePictureLineup"/>
    <dgm:cxn modelId="{11AE2C92-80F2-4614-9208-4B96EC3C332D}" type="presParOf" srcId="{649ED2A8-29B7-42D4-8109-CA27E9093CF1}" destId="{CDC7648E-EF84-4AB5-9F60-836A950B225F}" srcOrd="0" destOrd="0" presId="urn:microsoft.com/office/officeart/2008/layout/TitlePictureLineup"/>
    <dgm:cxn modelId="{1B0DE006-8633-4A82-91B8-9D3AA35E9E8B}" type="presParOf" srcId="{649ED2A8-29B7-42D4-8109-CA27E9093CF1}" destId="{454D2BF7-A9E5-49B4-B06A-A5211E36F08C}" srcOrd="1" destOrd="0" presId="urn:microsoft.com/office/officeart/2008/layout/TitlePictureLineup"/>
    <dgm:cxn modelId="{3C0A149B-4AAF-4FA5-9651-EAC47CF003B5}" type="presParOf" srcId="{649ED2A8-29B7-42D4-8109-CA27E9093CF1}" destId="{082E9A2C-0622-4F48-87D4-6A03F0369E9F}" srcOrd="2" destOrd="0" presId="urn:microsoft.com/office/officeart/2008/layout/TitlePictureLineup"/>
    <dgm:cxn modelId="{326E1EF0-24F6-40A8-8486-B9C23664D8CC}" type="presParOf" srcId="{649ED2A8-29B7-42D4-8109-CA27E9093CF1}" destId="{227E03CD-8FBE-4F5B-82D9-02ACC31FA525}" srcOrd="3" destOrd="0" presId="urn:microsoft.com/office/officeart/2008/layout/TitlePictureLineup"/>
    <dgm:cxn modelId="{850034D3-6A56-4E58-9DCC-57537353DB36}" type="presParOf" srcId="{2F1A3C68-8F0F-4EA2-8A43-BBA33EC40DA5}" destId="{299138C6-29A4-4901-A9A3-80AC93E77B4F}" srcOrd="1" destOrd="0" presId="urn:microsoft.com/office/officeart/2008/layout/TitlePictureLineup"/>
    <dgm:cxn modelId="{B065B194-FB17-478C-9BE4-A23AD15E334B}" type="presParOf" srcId="{2F1A3C68-8F0F-4EA2-8A43-BBA33EC40DA5}" destId="{20461098-F04A-4643-BB7C-F218929F52E4}" srcOrd="2" destOrd="0" presId="urn:microsoft.com/office/officeart/2008/layout/TitlePictureLineup"/>
    <dgm:cxn modelId="{295097E1-A351-48FB-A3AB-5C0CEA90C418}" type="presParOf" srcId="{20461098-F04A-4643-BB7C-F218929F52E4}" destId="{30DFAA9E-652E-4DFD-B5DD-2D4D29331FD1}" srcOrd="0" destOrd="0" presId="urn:microsoft.com/office/officeart/2008/layout/TitlePictureLineup"/>
    <dgm:cxn modelId="{7673319A-5FC0-41A3-887E-D798988113AB}" type="presParOf" srcId="{20461098-F04A-4643-BB7C-F218929F52E4}" destId="{A5FCDCBA-2D4F-4C67-91AF-F32C704039BA}" srcOrd="1" destOrd="0" presId="urn:microsoft.com/office/officeart/2008/layout/TitlePictureLineup"/>
    <dgm:cxn modelId="{0B23A8ED-8B5D-4FC1-A4EE-3582EB73F862}" type="presParOf" srcId="{20461098-F04A-4643-BB7C-F218929F52E4}" destId="{3C91B494-D8B7-45D8-9D89-7553C97B3A75}" srcOrd="2" destOrd="0" presId="urn:microsoft.com/office/officeart/2008/layout/TitlePictureLineup"/>
    <dgm:cxn modelId="{F181D0D5-452C-47E9-9301-4EFB50CF95CD}" type="presParOf" srcId="{20461098-F04A-4643-BB7C-F218929F52E4}" destId="{F0A64EE6-78FB-4ABE-B1F5-4AA6036B1798}" srcOrd="3" destOrd="0" presId="urn:microsoft.com/office/officeart/2008/layout/TitlePictureLineup"/>
    <dgm:cxn modelId="{1CB234AB-AAD0-4919-A999-898535B03DCB}" type="presParOf" srcId="{2F1A3C68-8F0F-4EA2-8A43-BBA33EC40DA5}" destId="{D130B51F-02FB-40DE-B251-8D007D72BE5B}" srcOrd="3" destOrd="0" presId="urn:microsoft.com/office/officeart/2008/layout/TitlePictureLineup"/>
    <dgm:cxn modelId="{EE94D0CD-AAFF-4FE2-8C30-C7F27A10036B}" type="presParOf" srcId="{2F1A3C68-8F0F-4EA2-8A43-BBA33EC40DA5}" destId="{8332C6D9-80B4-4D1C-BC3C-D62E651FB217}" srcOrd="4" destOrd="0" presId="urn:microsoft.com/office/officeart/2008/layout/TitlePictureLineup"/>
    <dgm:cxn modelId="{F083EC02-BC47-4D8F-BB07-AF7572C45E14}" type="presParOf" srcId="{8332C6D9-80B4-4D1C-BC3C-D62E651FB217}" destId="{BDACFCCF-EA33-42BF-8E6F-71EEAC26D42C}" srcOrd="0" destOrd="0" presId="urn:microsoft.com/office/officeart/2008/layout/TitlePictureLineup"/>
    <dgm:cxn modelId="{76CD8E2C-4F94-420B-98ED-AFE85B2DC073}" type="presParOf" srcId="{8332C6D9-80B4-4D1C-BC3C-D62E651FB217}" destId="{AF74BEFE-6321-4EE9-9F34-5FECBEB90339}" srcOrd="1" destOrd="0" presId="urn:microsoft.com/office/officeart/2008/layout/TitlePictureLineup"/>
    <dgm:cxn modelId="{DE2123BA-6C48-47BD-B95D-DF6A594CD10E}" type="presParOf" srcId="{8332C6D9-80B4-4D1C-BC3C-D62E651FB217}" destId="{8E5949C1-1A7E-4E6F-A6F6-BAA593695DD9}" srcOrd="2" destOrd="0" presId="urn:microsoft.com/office/officeart/2008/layout/TitlePictureLineup"/>
    <dgm:cxn modelId="{D2050757-2C18-4595-96E4-B56C1E3B5431}" type="presParOf" srcId="{8332C6D9-80B4-4D1C-BC3C-D62E651FB217}" destId="{EEB1EDC4-2F51-43CD-9070-8B9899DBE69C}" srcOrd="3" destOrd="0" presId="urn:microsoft.com/office/officeart/2008/layout/TitlePictureLineup"/>
    <dgm:cxn modelId="{0FE816CE-2595-4BCF-824D-F5C3F52BC93B}" type="presParOf" srcId="{2F1A3C68-8F0F-4EA2-8A43-BBA33EC40DA5}" destId="{B0F96570-E261-4161-BA82-0669F65CEF86}" srcOrd="5" destOrd="0" presId="urn:microsoft.com/office/officeart/2008/layout/TitlePictureLineup"/>
    <dgm:cxn modelId="{5261045F-9025-4628-A652-83A2390B0DC8}" type="presParOf" srcId="{2F1A3C68-8F0F-4EA2-8A43-BBA33EC40DA5}" destId="{7854D0CD-379A-4003-B3C1-E2F1A0A12A9E}" srcOrd="6" destOrd="0" presId="urn:microsoft.com/office/officeart/2008/layout/TitlePictureLineup"/>
    <dgm:cxn modelId="{D29CFE0F-C90C-4E64-BA9F-20663ACF46A2}" type="presParOf" srcId="{7854D0CD-379A-4003-B3C1-E2F1A0A12A9E}" destId="{23A0A4A9-633D-4EC2-BF69-AA0B7855E4C8}" srcOrd="0" destOrd="0" presId="urn:microsoft.com/office/officeart/2008/layout/TitlePictureLineup"/>
    <dgm:cxn modelId="{55A21786-C5F9-432C-B63C-0508380CB0C0}" type="presParOf" srcId="{7854D0CD-379A-4003-B3C1-E2F1A0A12A9E}" destId="{EDCB35EB-B4EA-4DDB-ADC0-FF5AE9A372C3}" srcOrd="1" destOrd="0" presId="urn:microsoft.com/office/officeart/2008/layout/TitlePictureLineup"/>
    <dgm:cxn modelId="{67804A09-EE1E-473D-B2EB-1C6D111FE804}" type="presParOf" srcId="{7854D0CD-379A-4003-B3C1-E2F1A0A12A9E}" destId="{DB4DFBCD-2C6B-4E23-AF26-B7CFE9881F41}" srcOrd="2" destOrd="0" presId="urn:microsoft.com/office/officeart/2008/layout/TitlePictureLineup"/>
    <dgm:cxn modelId="{513E9FFD-4992-4141-AE9A-9754D1879438}" type="presParOf" srcId="{7854D0CD-379A-4003-B3C1-E2F1A0A12A9E}" destId="{6E30865C-6384-4557-A47B-A4B4FF164BDF}" srcOrd="3" destOrd="0" presId="urn:microsoft.com/office/officeart/2008/layout/TitlePictureLineup"/>
    <dgm:cxn modelId="{DEF00026-67FF-4E25-BF6E-F12D26806AFC}" type="presParOf" srcId="{2F1A3C68-8F0F-4EA2-8A43-BBA33EC40DA5}" destId="{E618DAAF-4DE6-4A07-B9A0-1015BE72A142}" srcOrd="7" destOrd="0" presId="urn:microsoft.com/office/officeart/2008/layout/TitlePictureLineup"/>
    <dgm:cxn modelId="{538F6FEB-0F42-4B8D-8F6D-381CD942EB86}" type="presParOf" srcId="{2F1A3C68-8F0F-4EA2-8A43-BBA33EC40DA5}" destId="{47777B88-22E3-4AF4-B510-152AF70858E8}" srcOrd="8" destOrd="0" presId="urn:microsoft.com/office/officeart/2008/layout/TitlePictureLineup"/>
    <dgm:cxn modelId="{ECD48226-9CB5-42F5-AE0B-BDADD52EFB10}" type="presParOf" srcId="{47777B88-22E3-4AF4-B510-152AF70858E8}" destId="{61293B46-ECF5-4BE2-B5F4-A07AC9582F3D}" srcOrd="0" destOrd="0" presId="urn:microsoft.com/office/officeart/2008/layout/TitlePictureLineup"/>
    <dgm:cxn modelId="{95D237E0-B681-44EB-9A82-145FA5DC77B5}" type="presParOf" srcId="{47777B88-22E3-4AF4-B510-152AF70858E8}" destId="{6BF3990F-8F0A-47D3-A0F2-227B85695991}" srcOrd="1" destOrd="0" presId="urn:microsoft.com/office/officeart/2008/layout/TitlePictureLineup"/>
    <dgm:cxn modelId="{641CFA32-1A22-44E0-BCB6-A637498F4063}" type="presParOf" srcId="{47777B88-22E3-4AF4-B510-152AF70858E8}" destId="{F41E5539-BF6E-42B0-BFA8-9797C13A76E9}" srcOrd="2" destOrd="0" presId="urn:microsoft.com/office/officeart/2008/layout/TitlePictureLineup"/>
    <dgm:cxn modelId="{6A9FBB92-3463-498D-BF22-80BBDBE61325}" type="presParOf" srcId="{47777B88-22E3-4AF4-B510-152AF70858E8}" destId="{03C50558-1F94-422C-918B-14D459C6A52E}"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C7648E-EF84-4AB5-9F60-836A950B225F}">
      <dsp:nvSpPr>
        <dsp:cNvPr id="0" name=""/>
        <dsp:cNvSpPr/>
      </dsp:nvSpPr>
      <dsp:spPr>
        <a:xfrm>
          <a:off x="6578" y="706305"/>
          <a:ext cx="0" cy="2231762"/>
        </a:xfrm>
        <a:prstGeom prst="lin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 modelId="{454D2BF7-A9E5-49B4-B06A-A5211E36F08C}">
      <dsp:nvSpPr>
        <dsp:cNvPr id="0" name=""/>
        <dsp:cNvSpPr/>
      </dsp:nvSpPr>
      <dsp:spPr>
        <a:xfrm>
          <a:off x="2655" y="667547"/>
          <a:ext cx="1444961" cy="1004292"/>
        </a:xfrm>
        <a:prstGeom prst="rect">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solidFill>
            <a:srgbClr val="FFFF00"/>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82E9A2C-0622-4F48-87D4-6A03F0369E9F}">
      <dsp:nvSpPr>
        <dsp:cNvPr id="0" name=""/>
        <dsp:cNvSpPr/>
      </dsp:nvSpPr>
      <dsp:spPr>
        <a:xfrm>
          <a:off x="11945" y="1671840"/>
          <a:ext cx="1426380" cy="115307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48260" tIns="48260" rIns="48260" bIns="48260" numCol="1" spcCol="1270" anchor="t" anchorCtr="0">
          <a:noAutofit/>
        </a:bodyPr>
        <a:lstStyle/>
        <a:p>
          <a:pPr lvl="0" algn="ctr" defTabSz="844550">
            <a:lnSpc>
              <a:spcPct val="90000"/>
            </a:lnSpc>
            <a:spcBef>
              <a:spcPct val="0"/>
            </a:spcBef>
            <a:spcAft>
              <a:spcPct val="35000"/>
            </a:spcAft>
          </a:pPr>
          <a:r>
            <a:rPr lang="en-US" sz="1900" b="1" kern="1200">
              <a:solidFill>
                <a:srgbClr val="4EA6DC">
                  <a:lumMod val="40000"/>
                  <a:lumOff val="60000"/>
                </a:srgbClr>
              </a:solidFill>
              <a:effectLst>
                <a:outerShdw blurRad="38100" dist="38100" dir="2700000" algn="tl">
                  <a:srgbClr val="000000">
                    <a:alpha val="43137"/>
                  </a:srgbClr>
                </a:outerShdw>
              </a:effectLst>
              <a:latin typeface="Calibri" panose="020F0502020204030204"/>
              <a:ea typeface="+mn-ea"/>
              <a:cs typeface="+mn-cs"/>
            </a:rPr>
            <a:t>The dark minds are lighted up</a:t>
          </a:r>
          <a:endParaRPr lang="es-ES" sz="1900" b="1" kern="1200" dirty="0">
            <a:solidFill>
              <a:schemeClr val="accent3">
                <a:lumMod val="40000"/>
                <a:lumOff val="60000"/>
              </a:schemeClr>
            </a:solidFill>
            <a:effectLst>
              <a:outerShdw blurRad="38100" dist="38100" dir="2700000" algn="tl">
                <a:srgbClr val="000000">
                  <a:alpha val="43137"/>
                </a:srgbClr>
              </a:outerShdw>
            </a:effectLst>
          </a:endParaRPr>
        </a:p>
      </dsp:txBody>
      <dsp:txXfrm>
        <a:off x="11945" y="1671840"/>
        <a:ext cx="1426380" cy="1153077"/>
      </dsp:txXfrm>
    </dsp:sp>
    <dsp:sp modelId="{227E03CD-8FBE-4F5B-82D9-02ACC31FA525}">
      <dsp:nvSpPr>
        <dsp:cNvPr id="0" name=""/>
        <dsp:cNvSpPr/>
      </dsp:nvSpPr>
      <dsp:spPr>
        <a:xfrm>
          <a:off x="102363" y="345181"/>
          <a:ext cx="1239867" cy="247973"/>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es-ES" sz="1900" b="1" kern="1200">
              <a:effectLst>
                <a:outerShdw blurRad="38100" dist="38100" dir="2700000" algn="tl">
                  <a:srgbClr val="000000">
                    <a:alpha val="43137"/>
                  </a:srgbClr>
                </a:outerShdw>
              </a:effectLst>
            </a:rPr>
            <a:t>Light</a:t>
          </a:r>
          <a:endParaRPr lang="es-ES" sz="1900" b="1" kern="1200" dirty="0">
            <a:effectLst>
              <a:outerShdw blurRad="38100" dist="38100" dir="2700000" algn="tl">
                <a:srgbClr val="000000">
                  <a:alpha val="43137"/>
                </a:srgbClr>
              </a:outerShdw>
            </a:effectLst>
          </a:endParaRPr>
        </a:p>
      </dsp:txBody>
      <dsp:txXfrm>
        <a:off x="102363" y="345181"/>
        <a:ext cx="1239867" cy="247973"/>
      </dsp:txXfrm>
    </dsp:sp>
    <dsp:sp modelId="{30DFAA9E-652E-4DFD-B5DD-2D4D29331FD1}">
      <dsp:nvSpPr>
        <dsp:cNvPr id="0" name=""/>
        <dsp:cNvSpPr/>
      </dsp:nvSpPr>
      <dsp:spPr>
        <a:xfrm>
          <a:off x="1806984" y="697601"/>
          <a:ext cx="0" cy="2231762"/>
        </a:xfrm>
        <a:prstGeom prst="lin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 modelId="{A5FCDCBA-2D4F-4C67-91AF-F32C704039BA}">
      <dsp:nvSpPr>
        <dsp:cNvPr id="0" name=""/>
        <dsp:cNvSpPr/>
      </dsp:nvSpPr>
      <dsp:spPr>
        <a:xfrm>
          <a:off x="1794352" y="667547"/>
          <a:ext cx="1444961" cy="1004292"/>
        </a:xfrm>
        <a:prstGeom prst="rect">
          <a:avLst/>
        </a:prstGeom>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solidFill>
            <a:srgbClr val="FFFF00"/>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C91B494-D8B7-45D8-9D89-7553C97B3A75}">
      <dsp:nvSpPr>
        <dsp:cNvPr id="0" name=""/>
        <dsp:cNvSpPr/>
      </dsp:nvSpPr>
      <dsp:spPr>
        <a:xfrm>
          <a:off x="1861744" y="1671840"/>
          <a:ext cx="1327595" cy="115307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48260" tIns="48260" rIns="48260" bIns="48260" numCol="1" spcCol="1270" anchor="t" anchorCtr="0">
          <a:noAutofit/>
        </a:bodyPr>
        <a:lstStyle/>
        <a:p>
          <a:pPr lvl="0" algn="ctr" defTabSz="844550">
            <a:lnSpc>
              <a:spcPct val="90000"/>
            </a:lnSpc>
            <a:spcBef>
              <a:spcPct val="0"/>
            </a:spcBef>
            <a:spcAft>
              <a:spcPct val="35000"/>
            </a:spcAft>
          </a:pPr>
          <a:r>
            <a:rPr lang="en-US" sz="1900" b="1" kern="1200">
              <a:solidFill>
                <a:srgbClr val="4EA6DC">
                  <a:lumMod val="40000"/>
                  <a:lumOff val="60000"/>
                </a:srgbClr>
              </a:solidFill>
              <a:effectLst>
                <a:outerShdw blurRad="38100" dist="38100" dir="2700000" algn="tl">
                  <a:srgbClr val="000000">
                    <a:alpha val="43137"/>
                  </a:srgbClr>
                </a:outerShdw>
              </a:effectLst>
              <a:latin typeface="Calibri" panose="020F0502020204030204"/>
              <a:ea typeface="+mn-ea"/>
              <a:cs typeface="+mn-cs"/>
            </a:rPr>
            <a:t>It consumes the slag of our sin</a:t>
          </a:r>
          <a:endParaRPr lang="es-ES" sz="1900" b="1" kern="1200" dirty="0">
            <a:solidFill>
              <a:schemeClr val="accent3">
                <a:lumMod val="40000"/>
                <a:lumOff val="60000"/>
              </a:schemeClr>
            </a:solidFill>
            <a:effectLst>
              <a:outerShdw blurRad="38100" dist="38100" dir="2700000" algn="tl">
                <a:srgbClr val="000000">
                  <a:alpha val="43137"/>
                </a:srgbClr>
              </a:outerShdw>
            </a:effectLst>
          </a:endParaRPr>
        </a:p>
      </dsp:txBody>
      <dsp:txXfrm>
        <a:off x="1861744" y="1671840"/>
        <a:ext cx="1327595" cy="1153077"/>
      </dsp:txXfrm>
    </dsp:sp>
    <dsp:sp modelId="{F0A64EE6-78FB-4ABE-B1F5-4AA6036B1798}">
      <dsp:nvSpPr>
        <dsp:cNvPr id="0" name=""/>
        <dsp:cNvSpPr/>
      </dsp:nvSpPr>
      <dsp:spPr>
        <a:xfrm>
          <a:off x="1894059" y="345181"/>
          <a:ext cx="1239867" cy="247973"/>
        </a:xfrm>
        <a:prstGeom prst="rect">
          <a:avLst/>
        </a:prstGeom>
        <a:solidFill>
          <a:schemeClr val="accent2">
            <a:hueOff val="-1434668"/>
            <a:satOff val="1269"/>
            <a:lumOff val="225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es-ES" sz="1900" b="1" kern="1200">
              <a:effectLst>
                <a:outerShdw blurRad="38100" dist="38100" dir="2700000" algn="tl">
                  <a:srgbClr val="000000">
                    <a:alpha val="43137"/>
                  </a:srgbClr>
                </a:outerShdw>
              </a:effectLst>
            </a:rPr>
            <a:t>Fire</a:t>
          </a:r>
          <a:endParaRPr lang="es-ES" sz="1900" b="1" kern="1200" dirty="0">
            <a:effectLst>
              <a:outerShdw blurRad="38100" dist="38100" dir="2700000" algn="tl">
                <a:srgbClr val="000000">
                  <a:alpha val="43137"/>
                </a:srgbClr>
              </a:outerShdw>
            </a:effectLst>
          </a:endParaRPr>
        </a:p>
      </dsp:txBody>
      <dsp:txXfrm>
        <a:off x="1894059" y="345181"/>
        <a:ext cx="1239867" cy="247973"/>
      </dsp:txXfrm>
    </dsp:sp>
    <dsp:sp modelId="{BDACFCCF-EA33-42BF-8E6F-71EEAC26D42C}">
      <dsp:nvSpPr>
        <dsp:cNvPr id="0" name=""/>
        <dsp:cNvSpPr/>
      </dsp:nvSpPr>
      <dsp:spPr>
        <a:xfrm>
          <a:off x="3598680" y="706350"/>
          <a:ext cx="0" cy="2231762"/>
        </a:xfrm>
        <a:prstGeom prst="lin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 modelId="{AF74BEFE-6321-4EE9-9F34-5FECBEB90339}">
      <dsp:nvSpPr>
        <dsp:cNvPr id="0" name=""/>
        <dsp:cNvSpPr/>
      </dsp:nvSpPr>
      <dsp:spPr>
        <a:xfrm>
          <a:off x="3586048" y="667547"/>
          <a:ext cx="1444961" cy="1004292"/>
        </a:xfrm>
        <a:prstGeom prst="rect">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solidFill>
            <a:srgbClr val="FFFF00"/>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E5949C1-1A7E-4E6F-A6F6-BAA593695DD9}">
      <dsp:nvSpPr>
        <dsp:cNvPr id="0" name=""/>
        <dsp:cNvSpPr/>
      </dsp:nvSpPr>
      <dsp:spPr>
        <a:xfrm>
          <a:off x="3653441" y="1671840"/>
          <a:ext cx="1327595" cy="115307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48260" tIns="48260" rIns="48260" bIns="48260" numCol="1" spcCol="1270" anchor="t" anchorCtr="0">
          <a:noAutofit/>
        </a:bodyPr>
        <a:lstStyle/>
        <a:p>
          <a:pPr lvl="0" algn="ctr" defTabSz="844550">
            <a:lnSpc>
              <a:spcPct val="90000"/>
            </a:lnSpc>
            <a:spcBef>
              <a:spcPct val="0"/>
            </a:spcBef>
            <a:spcAft>
              <a:spcPct val="35000"/>
            </a:spcAft>
          </a:pPr>
          <a:r>
            <a:rPr lang="en-US" sz="1900" b="1" kern="1200">
              <a:solidFill>
                <a:srgbClr val="4EA6DC">
                  <a:lumMod val="40000"/>
                  <a:lumOff val="60000"/>
                </a:srgbClr>
              </a:solidFill>
              <a:effectLst>
                <a:outerShdw blurRad="38100" dist="38100" dir="2700000" algn="tl">
                  <a:srgbClr val="000000">
                    <a:alpha val="43137"/>
                  </a:srgbClr>
                </a:outerShdw>
              </a:effectLst>
              <a:latin typeface="Calibri" panose="020F0502020204030204"/>
              <a:ea typeface="+mn-ea"/>
              <a:cs typeface="+mn-cs"/>
            </a:rPr>
            <a:t>It breaks our tough hearts</a:t>
          </a:r>
          <a:endParaRPr lang="es-ES" sz="1900" b="1" kern="1200" dirty="0">
            <a:solidFill>
              <a:schemeClr val="accent3">
                <a:lumMod val="40000"/>
                <a:lumOff val="60000"/>
              </a:schemeClr>
            </a:solidFill>
            <a:effectLst>
              <a:outerShdw blurRad="38100" dist="38100" dir="2700000" algn="tl">
                <a:srgbClr val="000000">
                  <a:alpha val="43137"/>
                </a:srgbClr>
              </a:outerShdw>
            </a:effectLst>
          </a:endParaRPr>
        </a:p>
      </dsp:txBody>
      <dsp:txXfrm>
        <a:off x="3653441" y="1671840"/>
        <a:ext cx="1327595" cy="1153077"/>
      </dsp:txXfrm>
    </dsp:sp>
    <dsp:sp modelId="{EEB1EDC4-2F51-43CD-9070-8B9899DBE69C}">
      <dsp:nvSpPr>
        <dsp:cNvPr id="0" name=""/>
        <dsp:cNvSpPr/>
      </dsp:nvSpPr>
      <dsp:spPr>
        <a:xfrm>
          <a:off x="3703164" y="345181"/>
          <a:ext cx="1239867" cy="247973"/>
        </a:xfrm>
        <a:prstGeom prst="rect">
          <a:avLst/>
        </a:prstGeom>
        <a:solidFill>
          <a:schemeClr val="accent2">
            <a:hueOff val="-2869335"/>
            <a:satOff val="2538"/>
            <a:lumOff val="451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es-ES" sz="1900" b="1" kern="1200">
              <a:effectLst>
                <a:outerShdw blurRad="38100" dist="38100" dir="2700000" algn="tl">
                  <a:srgbClr val="000000">
                    <a:alpha val="43137"/>
                  </a:srgbClr>
                </a:outerShdw>
              </a:effectLst>
            </a:rPr>
            <a:t>Hammer</a:t>
          </a:r>
          <a:endParaRPr lang="es-ES" sz="1900" b="1" kern="1200" dirty="0">
            <a:effectLst>
              <a:outerShdw blurRad="38100" dist="38100" dir="2700000" algn="tl">
                <a:srgbClr val="000000">
                  <a:alpha val="43137"/>
                </a:srgbClr>
              </a:outerShdw>
            </a:effectLst>
          </a:endParaRPr>
        </a:p>
      </dsp:txBody>
      <dsp:txXfrm>
        <a:off x="3703164" y="345181"/>
        <a:ext cx="1239867" cy="247973"/>
      </dsp:txXfrm>
    </dsp:sp>
    <dsp:sp modelId="{23A0A4A9-633D-4EC2-BF69-AA0B7855E4C8}">
      <dsp:nvSpPr>
        <dsp:cNvPr id="0" name=""/>
        <dsp:cNvSpPr/>
      </dsp:nvSpPr>
      <dsp:spPr>
        <a:xfrm>
          <a:off x="5455534" y="680193"/>
          <a:ext cx="0" cy="2231762"/>
        </a:xfrm>
        <a:prstGeom prst="lin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 modelId="{EDCB35EB-B4EA-4DDB-ADC0-FF5AE9A372C3}">
      <dsp:nvSpPr>
        <dsp:cNvPr id="0" name=""/>
        <dsp:cNvSpPr/>
      </dsp:nvSpPr>
      <dsp:spPr>
        <a:xfrm>
          <a:off x="5442901" y="667547"/>
          <a:ext cx="1444961" cy="1004292"/>
        </a:xfrm>
        <a:prstGeom prst="rect">
          <a:avLst/>
        </a:prstGeom>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a:solidFill>
            <a:srgbClr val="FFFF00"/>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B4DFBCD-2C6B-4E23-AF26-B7CFE9881F41}">
      <dsp:nvSpPr>
        <dsp:cNvPr id="0" name=""/>
        <dsp:cNvSpPr/>
      </dsp:nvSpPr>
      <dsp:spPr>
        <a:xfrm>
          <a:off x="5421292" y="1671840"/>
          <a:ext cx="1575275" cy="115307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48260" tIns="48260" rIns="48260" bIns="48260" numCol="1" spcCol="1270" anchor="t" anchorCtr="0">
          <a:noAutofit/>
        </a:bodyPr>
        <a:lstStyle/>
        <a:p>
          <a:pPr lvl="0" algn="ctr" defTabSz="844550">
            <a:lnSpc>
              <a:spcPct val="90000"/>
            </a:lnSpc>
            <a:spcBef>
              <a:spcPct val="0"/>
            </a:spcBef>
            <a:spcAft>
              <a:spcPct val="35000"/>
            </a:spcAft>
          </a:pPr>
          <a:r>
            <a:rPr lang="en-US" sz="1900" b="1" kern="1200">
              <a:solidFill>
                <a:srgbClr val="4EA6DC">
                  <a:lumMod val="40000"/>
                  <a:lumOff val="60000"/>
                </a:srgbClr>
              </a:solidFill>
              <a:effectLst>
                <a:outerShdw blurRad="38100" dist="38100" dir="2700000" algn="tl">
                  <a:srgbClr val="000000">
                    <a:alpha val="43137"/>
                  </a:srgbClr>
                </a:outerShdw>
              </a:effectLst>
              <a:latin typeface="Calibri" panose="020F0502020204030204"/>
              <a:ea typeface="+mn-ea"/>
              <a:cs typeface="+mn-cs"/>
            </a:rPr>
            <a:t>It plants life in us that brings fruit for the Kingdom of God</a:t>
          </a:r>
          <a:endParaRPr lang="es-ES" sz="1900" b="1" kern="1200" dirty="0">
            <a:solidFill>
              <a:schemeClr val="accent3">
                <a:lumMod val="40000"/>
                <a:lumOff val="60000"/>
              </a:schemeClr>
            </a:solidFill>
            <a:effectLst>
              <a:outerShdw blurRad="38100" dist="38100" dir="2700000" algn="tl">
                <a:srgbClr val="000000">
                  <a:alpha val="43137"/>
                </a:srgbClr>
              </a:outerShdw>
            </a:effectLst>
          </a:endParaRPr>
        </a:p>
      </dsp:txBody>
      <dsp:txXfrm>
        <a:off x="5421292" y="1671840"/>
        <a:ext cx="1575275" cy="1153077"/>
      </dsp:txXfrm>
    </dsp:sp>
    <dsp:sp modelId="{6E30865C-6384-4557-A47B-A4B4FF164BDF}">
      <dsp:nvSpPr>
        <dsp:cNvPr id="0" name=""/>
        <dsp:cNvSpPr/>
      </dsp:nvSpPr>
      <dsp:spPr>
        <a:xfrm>
          <a:off x="5542609" y="345181"/>
          <a:ext cx="1239867" cy="247973"/>
        </a:xfrm>
        <a:prstGeom prst="rect">
          <a:avLst/>
        </a:prstGeom>
        <a:solidFill>
          <a:schemeClr val="accent2">
            <a:hueOff val="-4304003"/>
            <a:satOff val="3808"/>
            <a:lumOff val="676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es-ES" sz="1900" b="1" kern="1200">
              <a:effectLst>
                <a:outerShdw blurRad="38100" dist="38100" dir="2700000" algn="tl">
                  <a:srgbClr val="000000">
                    <a:alpha val="43137"/>
                  </a:srgbClr>
                </a:outerShdw>
              </a:effectLst>
            </a:rPr>
            <a:t>Seed</a:t>
          </a:r>
          <a:endParaRPr lang="es-ES" sz="1900" b="1" kern="1200" dirty="0">
            <a:effectLst>
              <a:outerShdw blurRad="38100" dist="38100" dir="2700000" algn="tl">
                <a:srgbClr val="000000">
                  <a:alpha val="43137"/>
                </a:srgbClr>
              </a:outerShdw>
            </a:effectLst>
          </a:endParaRPr>
        </a:p>
      </dsp:txBody>
      <dsp:txXfrm>
        <a:off x="5542609" y="345181"/>
        <a:ext cx="1239867" cy="247973"/>
      </dsp:txXfrm>
    </dsp:sp>
    <dsp:sp modelId="{61293B46-ECF5-4BE2-B5F4-A07AC9582F3D}">
      <dsp:nvSpPr>
        <dsp:cNvPr id="0" name=""/>
        <dsp:cNvSpPr/>
      </dsp:nvSpPr>
      <dsp:spPr>
        <a:xfrm>
          <a:off x="7371364" y="688897"/>
          <a:ext cx="0" cy="2231762"/>
        </a:xfrm>
        <a:prstGeom prst="lin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 modelId="{6BF3990F-8F0A-47D3-A0F2-227B85695991}">
      <dsp:nvSpPr>
        <dsp:cNvPr id="0" name=""/>
        <dsp:cNvSpPr/>
      </dsp:nvSpPr>
      <dsp:spPr>
        <a:xfrm>
          <a:off x="7358731" y="667547"/>
          <a:ext cx="1444961" cy="1004292"/>
        </a:xfrm>
        <a:prstGeom prst="rect">
          <a:avLst/>
        </a:prstGeom>
        <a:blipFill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a:solidFill>
            <a:srgbClr val="FFFF00"/>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F41E5539-BF6E-42B0-BFA8-9797C13A76E9}">
      <dsp:nvSpPr>
        <dsp:cNvPr id="0" name=""/>
        <dsp:cNvSpPr/>
      </dsp:nvSpPr>
      <dsp:spPr>
        <a:xfrm>
          <a:off x="7302410" y="1671840"/>
          <a:ext cx="1562915" cy="115307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48260" tIns="48260" rIns="48260" bIns="48260" numCol="1" spcCol="1270" anchor="t" anchorCtr="0">
          <a:noAutofit/>
        </a:bodyPr>
        <a:lstStyle/>
        <a:p>
          <a:pPr lvl="0" algn="ctr" defTabSz="844550">
            <a:lnSpc>
              <a:spcPct val="90000"/>
            </a:lnSpc>
            <a:spcBef>
              <a:spcPct val="0"/>
            </a:spcBef>
            <a:spcAft>
              <a:spcPct val="35000"/>
            </a:spcAft>
          </a:pPr>
          <a:r>
            <a:rPr lang="en-US" sz="1900" b="1" kern="1200">
              <a:solidFill>
                <a:srgbClr val="4EA6DC">
                  <a:lumMod val="40000"/>
                  <a:lumOff val="60000"/>
                </a:srgbClr>
              </a:solidFill>
              <a:effectLst>
                <a:outerShdw blurRad="38100" dist="38100" dir="2700000" algn="tl">
                  <a:srgbClr val="000000">
                    <a:alpha val="43137"/>
                  </a:srgbClr>
                </a:outerShdw>
              </a:effectLst>
              <a:latin typeface="Calibri" panose="020F0502020204030204"/>
              <a:ea typeface="+mn-ea"/>
              <a:cs typeface="+mn-cs"/>
            </a:rPr>
            <a:t>It satisfies the hunger of our soul and nourishes our spirit</a:t>
          </a:r>
          <a:endParaRPr lang="es-ES" sz="1900" b="1" kern="1200" dirty="0">
            <a:solidFill>
              <a:srgbClr val="4EA6DC">
                <a:lumMod val="40000"/>
                <a:lumOff val="60000"/>
              </a:srgbClr>
            </a:solidFill>
            <a:effectLst>
              <a:outerShdw blurRad="38100" dist="38100" dir="2700000" algn="tl">
                <a:srgbClr val="000000">
                  <a:alpha val="43137"/>
                </a:srgbClr>
              </a:outerShdw>
            </a:effectLst>
            <a:latin typeface="Calibri" panose="020F0502020204030204"/>
            <a:ea typeface="+mn-ea"/>
            <a:cs typeface="+mn-cs"/>
          </a:endParaRPr>
        </a:p>
      </dsp:txBody>
      <dsp:txXfrm>
        <a:off x="7302410" y="1671840"/>
        <a:ext cx="1562915" cy="1153077"/>
      </dsp:txXfrm>
    </dsp:sp>
    <dsp:sp modelId="{03C50558-1F94-422C-918B-14D459C6A52E}">
      <dsp:nvSpPr>
        <dsp:cNvPr id="0" name=""/>
        <dsp:cNvSpPr/>
      </dsp:nvSpPr>
      <dsp:spPr>
        <a:xfrm>
          <a:off x="7458439" y="345181"/>
          <a:ext cx="1239867" cy="247973"/>
        </a:xfrm>
        <a:prstGeom prst="rect">
          <a:avLst/>
        </a:prstGeom>
        <a:solidFill>
          <a:schemeClr val="accent2">
            <a:hueOff val="-5738671"/>
            <a:satOff val="5077"/>
            <a:lumOff val="902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es-ES" sz="1900" b="1" kern="1200">
              <a:effectLst>
                <a:outerShdw blurRad="38100" dist="38100" dir="2700000" algn="tl">
                  <a:srgbClr val="000000">
                    <a:alpha val="43137"/>
                  </a:srgbClr>
                </a:outerShdw>
              </a:effectLst>
            </a:rPr>
            <a:t>Bread</a:t>
          </a:r>
          <a:endParaRPr lang="es-ES" sz="1900" b="1" kern="1200" dirty="0">
            <a:effectLst>
              <a:outerShdw blurRad="38100" dist="38100" dir="2700000" algn="tl">
                <a:srgbClr val="000000">
                  <a:alpha val="43137"/>
                </a:srgbClr>
              </a:outerShdw>
            </a:effectLst>
          </a:endParaRPr>
        </a:p>
      </dsp:txBody>
      <dsp:txXfrm>
        <a:off x="7458439" y="345181"/>
        <a:ext cx="1239867" cy="247973"/>
      </dsp:txXfrm>
    </dsp:sp>
  </dsp:spTree>
</dsp:drawing>
</file>

<file path=ppt/diagrams/layout1.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751DDF4-501F-4BEA-8E45-A9ECDBAA3E54}" type="datetimeFigureOut">
              <a:rPr lang="es-ES" smtClean="0"/>
              <a:t>14/08/2020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2BA4AE8-34EF-49CB-B550-7370BB18A8AB}" type="slidenum">
              <a:rPr lang="es-ES" smtClean="0"/>
              <a:t>‹#›</a:t>
            </a:fld>
            <a:endParaRPr lang="es-ES"/>
          </a:p>
        </p:txBody>
      </p:sp>
    </p:spTree>
    <p:extLst>
      <p:ext uri="{BB962C8B-B14F-4D97-AF65-F5344CB8AC3E}">
        <p14:creationId xmlns:p14="http://schemas.microsoft.com/office/powerpoint/2010/main" val="1688179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51DDF4-501F-4BEA-8E45-A9ECDBAA3E54}" type="datetimeFigureOut">
              <a:rPr lang="es-ES" smtClean="0"/>
              <a:t>14/08/2020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2BA4AE8-34EF-49CB-B550-7370BB18A8AB}" type="slidenum">
              <a:rPr lang="es-ES" smtClean="0"/>
              <a:t>‹#›</a:t>
            </a:fld>
            <a:endParaRPr lang="es-ES"/>
          </a:p>
        </p:txBody>
      </p:sp>
    </p:spTree>
    <p:extLst>
      <p:ext uri="{BB962C8B-B14F-4D97-AF65-F5344CB8AC3E}">
        <p14:creationId xmlns:p14="http://schemas.microsoft.com/office/powerpoint/2010/main" val="2632424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51DDF4-501F-4BEA-8E45-A9ECDBAA3E54}" type="datetimeFigureOut">
              <a:rPr lang="es-ES" smtClean="0"/>
              <a:t>14/08/2020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2BA4AE8-34EF-49CB-B550-7370BB18A8AB}" type="slidenum">
              <a:rPr lang="es-ES" smtClean="0"/>
              <a:t>‹#›</a:t>
            </a:fld>
            <a:endParaRPr lang="es-ES"/>
          </a:p>
        </p:txBody>
      </p:sp>
    </p:spTree>
    <p:extLst>
      <p:ext uri="{BB962C8B-B14F-4D97-AF65-F5344CB8AC3E}">
        <p14:creationId xmlns:p14="http://schemas.microsoft.com/office/powerpoint/2010/main" val="1186798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751DDF4-501F-4BEA-8E45-A9ECDBAA3E54}" type="datetimeFigureOut">
              <a:rPr lang="es-ES" smtClean="0"/>
              <a:t>14/08/2020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2BA4AE8-34EF-49CB-B550-7370BB18A8AB}" type="slidenum">
              <a:rPr lang="es-ES" smtClean="0"/>
              <a:t>‹#›</a:t>
            </a:fld>
            <a:endParaRPr lang="es-ES"/>
          </a:p>
        </p:txBody>
      </p:sp>
    </p:spTree>
    <p:extLst>
      <p:ext uri="{BB962C8B-B14F-4D97-AF65-F5344CB8AC3E}">
        <p14:creationId xmlns:p14="http://schemas.microsoft.com/office/powerpoint/2010/main" val="356103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751DDF4-501F-4BEA-8E45-A9ECDBAA3E54}" type="datetimeFigureOut">
              <a:rPr lang="es-ES" smtClean="0"/>
              <a:t>14/08/2020</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82BA4AE8-34EF-49CB-B550-7370BB18A8AB}" type="slidenum">
              <a:rPr lang="es-ES" smtClean="0"/>
              <a:t>‹#›</a:t>
            </a:fld>
            <a:endParaRPr lang="es-ES"/>
          </a:p>
        </p:txBody>
      </p:sp>
    </p:spTree>
    <p:extLst>
      <p:ext uri="{BB962C8B-B14F-4D97-AF65-F5344CB8AC3E}">
        <p14:creationId xmlns:p14="http://schemas.microsoft.com/office/powerpoint/2010/main" val="208703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751DDF4-501F-4BEA-8E45-A9ECDBAA3E54}" type="datetimeFigureOut">
              <a:rPr lang="es-ES" smtClean="0"/>
              <a:t>14/08/2020</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82BA4AE8-34EF-49CB-B550-7370BB18A8AB}" type="slidenum">
              <a:rPr lang="es-ES" smtClean="0"/>
              <a:t>‹#›</a:t>
            </a:fld>
            <a:endParaRPr lang="es-ES"/>
          </a:p>
        </p:txBody>
      </p:sp>
    </p:spTree>
    <p:extLst>
      <p:ext uri="{BB962C8B-B14F-4D97-AF65-F5344CB8AC3E}">
        <p14:creationId xmlns:p14="http://schemas.microsoft.com/office/powerpoint/2010/main" val="722455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51DDF4-501F-4BEA-8E45-A9ECDBAA3E54}" type="datetimeFigureOut">
              <a:rPr lang="es-ES" smtClean="0"/>
              <a:t>14/08/2020</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82BA4AE8-34EF-49CB-B550-7370BB18A8AB}" type="slidenum">
              <a:rPr lang="es-ES" smtClean="0"/>
              <a:t>‹#›</a:t>
            </a:fld>
            <a:endParaRPr lang="es-ES"/>
          </a:p>
        </p:txBody>
      </p:sp>
    </p:spTree>
    <p:extLst>
      <p:ext uri="{BB962C8B-B14F-4D97-AF65-F5344CB8AC3E}">
        <p14:creationId xmlns:p14="http://schemas.microsoft.com/office/powerpoint/2010/main" val="2661782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51DDF4-501F-4BEA-8E45-A9ECDBAA3E54}" type="datetimeFigureOut">
              <a:rPr lang="es-ES" smtClean="0"/>
              <a:t>14/08/2020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2BA4AE8-34EF-49CB-B550-7370BB18A8AB}" type="slidenum">
              <a:rPr lang="es-ES" smtClean="0"/>
              <a:t>‹#›</a:t>
            </a:fld>
            <a:endParaRPr lang="es-ES"/>
          </a:p>
        </p:txBody>
      </p:sp>
    </p:spTree>
    <p:extLst>
      <p:ext uri="{BB962C8B-B14F-4D97-AF65-F5344CB8AC3E}">
        <p14:creationId xmlns:p14="http://schemas.microsoft.com/office/powerpoint/2010/main" val="2178811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51DDF4-501F-4BEA-8E45-A9ECDBAA3E54}" type="datetimeFigureOut">
              <a:rPr lang="es-ES" smtClean="0"/>
              <a:t>14/08/2020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2BA4AE8-34EF-49CB-B550-7370BB18A8AB}" type="slidenum">
              <a:rPr lang="es-ES" smtClean="0"/>
              <a:t>‹#›</a:t>
            </a:fld>
            <a:endParaRPr lang="es-ES"/>
          </a:p>
        </p:txBody>
      </p:sp>
    </p:spTree>
    <p:extLst>
      <p:ext uri="{BB962C8B-B14F-4D97-AF65-F5344CB8AC3E}">
        <p14:creationId xmlns:p14="http://schemas.microsoft.com/office/powerpoint/2010/main" val="2893082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51DDF4-501F-4BEA-8E45-A9ECDBAA3E54}" type="datetimeFigureOut">
              <a:rPr lang="es-ES" smtClean="0"/>
              <a:t>14/08/2020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2BA4AE8-34EF-49CB-B550-7370BB18A8AB}" type="slidenum">
              <a:rPr lang="es-ES" smtClean="0"/>
              <a:t>‹#›</a:t>
            </a:fld>
            <a:endParaRPr lang="es-ES"/>
          </a:p>
        </p:txBody>
      </p:sp>
    </p:spTree>
    <p:extLst>
      <p:ext uri="{BB962C8B-B14F-4D97-AF65-F5344CB8AC3E}">
        <p14:creationId xmlns:p14="http://schemas.microsoft.com/office/powerpoint/2010/main" val="1608105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51DDF4-501F-4BEA-8E45-A9ECDBAA3E54}" type="datetimeFigureOut">
              <a:rPr lang="es-ES" smtClean="0"/>
              <a:t>14/08/2020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2BA4AE8-34EF-49CB-B550-7370BB18A8AB}" type="slidenum">
              <a:rPr lang="es-ES" smtClean="0"/>
              <a:t>‹#›</a:t>
            </a:fld>
            <a:endParaRPr lang="es-ES"/>
          </a:p>
        </p:txBody>
      </p:sp>
    </p:spTree>
    <p:extLst>
      <p:ext uri="{BB962C8B-B14F-4D97-AF65-F5344CB8AC3E}">
        <p14:creationId xmlns:p14="http://schemas.microsoft.com/office/powerpoint/2010/main" val="3973161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14/08/2020</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539588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14/08/2020</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441501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14/08/2020</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02144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14/08/2020</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4050965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14/08/2020</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42230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14/08/2020</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400928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14/08/2020</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423614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14/08/2020</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770490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14/08/2020</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262004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14/08/2020</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538687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848012BA-8015-4B38-9B10-79D139CEC996}" type="datetimeFigureOut">
              <a:rPr lang="es-ES" smtClean="0">
                <a:solidFill>
                  <a:prstClr val="black">
                    <a:tint val="75000"/>
                  </a:prstClr>
                </a:solidFill>
              </a:rPr>
              <a:pPr/>
              <a:t>14/08/2020</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3E078973-C02C-4187-9A5A-91CE816710FE}"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478296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E3382C3-FC61-48B6-8B39-31E0079E5203}" type="datetimeFigureOut">
              <a:rPr lang="es-ES" smtClean="0">
                <a:solidFill>
                  <a:prstClr val="black">
                    <a:tint val="75000"/>
                  </a:prstClr>
                </a:solidFill>
              </a:rPr>
              <a:pPr/>
              <a:t>14/08/2020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824434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E3382C3-FC61-48B6-8B39-31E0079E5203}" type="datetimeFigureOut">
              <a:rPr lang="es-ES" smtClean="0">
                <a:solidFill>
                  <a:prstClr val="black">
                    <a:tint val="75000"/>
                  </a:prstClr>
                </a:solidFill>
              </a:rPr>
              <a:pPr/>
              <a:t>14/08/2020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086298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E3382C3-FC61-48B6-8B39-31E0079E5203}" type="datetimeFigureOut">
              <a:rPr lang="es-ES" smtClean="0">
                <a:solidFill>
                  <a:prstClr val="black">
                    <a:tint val="75000"/>
                  </a:prstClr>
                </a:solidFill>
              </a:rPr>
              <a:pPr/>
              <a:t>14/08/2020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288327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E3382C3-FC61-48B6-8B39-31E0079E5203}" type="datetimeFigureOut">
              <a:rPr lang="es-ES" smtClean="0">
                <a:solidFill>
                  <a:prstClr val="black">
                    <a:tint val="75000"/>
                  </a:prstClr>
                </a:solidFill>
              </a:rPr>
              <a:pPr/>
              <a:t>14/08/2020</a:t>
            </a:fld>
            <a:endParaRPr lang="es-ES">
              <a:solidFill>
                <a:prstClr val="black">
                  <a:tint val="75000"/>
                </a:prstClr>
              </a:solidFill>
            </a:endParaRPr>
          </a:p>
        </p:txBody>
      </p:sp>
      <p:sp>
        <p:nvSpPr>
          <p:cNvPr id="6" name="Footer Placeholder 5"/>
          <p:cNvSpPr>
            <a:spLocks noGrp="1"/>
          </p:cNvSpPr>
          <p:nvPr>
            <p:ph type="ftr" sz="quarter" idx="11"/>
          </p:nvPr>
        </p:nvSpPr>
        <p:spPr/>
        <p:txBody>
          <a:bodyPr/>
          <a:lstStyle/>
          <a:p>
            <a:endParaRPr lang="es-ES">
              <a:solidFill>
                <a:prstClr val="black">
                  <a:tint val="75000"/>
                </a:prstClr>
              </a:solidFill>
            </a:endParaRPr>
          </a:p>
        </p:txBody>
      </p:sp>
      <p:sp>
        <p:nvSpPr>
          <p:cNvPr id="7" name="Slide Number Placeholder 6"/>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860509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E3382C3-FC61-48B6-8B39-31E0079E5203}" type="datetimeFigureOut">
              <a:rPr lang="es-ES" smtClean="0">
                <a:solidFill>
                  <a:prstClr val="black">
                    <a:tint val="75000"/>
                  </a:prstClr>
                </a:solidFill>
              </a:rPr>
              <a:pPr/>
              <a:t>14/08/2020</a:t>
            </a:fld>
            <a:endParaRPr lang="es-ES">
              <a:solidFill>
                <a:prstClr val="black">
                  <a:tint val="75000"/>
                </a:prstClr>
              </a:solidFill>
            </a:endParaRPr>
          </a:p>
        </p:txBody>
      </p:sp>
      <p:sp>
        <p:nvSpPr>
          <p:cNvPr id="8" name="Footer Placeholder 7"/>
          <p:cNvSpPr>
            <a:spLocks noGrp="1"/>
          </p:cNvSpPr>
          <p:nvPr>
            <p:ph type="ftr" sz="quarter" idx="11"/>
          </p:nvPr>
        </p:nvSpPr>
        <p:spPr/>
        <p:txBody>
          <a:bodyPr/>
          <a:lstStyle/>
          <a:p>
            <a:endParaRPr lang="es-ES">
              <a:solidFill>
                <a:prstClr val="black">
                  <a:tint val="75000"/>
                </a:prstClr>
              </a:solidFill>
            </a:endParaRPr>
          </a:p>
        </p:txBody>
      </p:sp>
      <p:sp>
        <p:nvSpPr>
          <p:cNvPr id="9" name="Slide Number Placeholder 8"/>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723180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E3382C3-FC61-48B6-8B39-31E0079E5203}" type="datetimeFigureOut">
              <a:rPr lang="es-ES" smtClean="0">
                <a:solidFill>
                  <a:prstClr val="black">
                    <a:tint val="75000"/>
                  </a:prstClr>
                </a:solidFill>
              </a:rPr>
              <a:pPr/>
              <a:t>14/08/2020</a:t>
            </a:fld>
            <a:endParaRPr lang="es-ES">
              <a:solidFill>
                <a:prstClr val="black">
                  <a:tint val="75000"/>
                </a:prstClr>
              </a:solidFill>
            </a:endParaRPr>
          </a:p>
        </p:txBody>
      </p:sp>
      <p:sp>
        <p:nvSpPr>
          <p:cNvPr id="4" name="Footer Placeholder 3"/>
          <p:cNvSpPr>
            <a:spLocks noGrp="1"/>
          </p:cNvSpPr>
          <p:nvPr>
            <p:ph type="ftr" sz="quarter" idx="11"/>
          </p:nvPr>
        </p:nvSpPr>
        <p:spPr/>
        <p:txBody>
          <a:bodyPr/>
          <a:lstStyle/>
          <a:p>
            <a:endParaRPr lang="es-ES">
              <a:solidFill>
                <a:prstClr val="black">
                  <a:tint val="75000"/>
                </a:prstClr>
              </a:solidFill>
            </a:endParaRPr>
          </a:p>
        </p:txBody>
      </p:sp>
      <p:sp>
        <p:nvSpPr>
          <p:cNvPr id="5" name="Slide Number Placeholder 4"/>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9380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3382C3-FC61-48B6-8B39-31E0079E5203}" type="datetimeFigureOut">
              <a:rPr lang="es-ES" smtClean="0">
                <a:solidFill>
                  <a:prstClr val="black">
                    <a:tint val="75000"/>
                  </a:prstClr>
                </a:solidFill>
              </a:rPr>
              <a:pPr/>
              <a:t>14/08/2020</a:t>
            </a:fld>
            <a:endParaRPr lang="es-ES">
              <a:solidFill>
                <a:prstClr val="black">
                  <a:tint val="75000"/>
                </a:prstClr>
              </a:solidFill>
            </a:endParaRPr>
          </a:p>
        </p:txBody>
      </p:sp>
      <p:sp>
        <p:nvSpPr>
          <p:cNvPr id="3" name="Footer Placeholder 2"/>
          <p:cNvSpPr>
            <a:spLocks noGrp="1"/>
          </p:cNvSpPr>
          <p:nvPr>
            <p:ph type="ftr" sz="quarter" idx="11"/>
          </p:nvPr>
        </p:nvSpPr>
        <p:spPr/>
        <p:txBody>
          <a:bodyPr/>
          <a:lstStyle/>
          <a:p>
            <a:endParaRPr lang="es-ES">
              <a:solidFill>
                <a:prstClr val="black">
                  <a:tint val="75000"/>
                </a:prstClr>
              </a:solidFill>
            </a:endParaRPr>
          </a:p>
        </p:txBody>
      </p:sp>
      <p:sp>
        <p:nvSpPr>
          <p:cNvPr id="4" name="Slide Number Placeholder 3"/>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599296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E3382C3-FC61-48B6-8B39-31E0079E5203}" type="datetimeFigureOut">
              <a:rPr lang="es-ES" smtClean="0">
                <a:solidFill>
                  <a:prstClr val="black">
                    <a:tint val="75000"/>
                  </a:prstClr>
                </a:solidFill>
              </a:rPr>
              <a:pPr/>
              <a:t>14/08/2020</a:t>
            </a:fld>
            <a:endParaRPr lang="es-ES">
              <a:solidFill>
                <a:prstClr val="black">
                  <a:tint val="75000"/>
                </a:prstClr>
              </a:solidFill>
            </a:endParaRPr>
          </a:p>
        </p:txBody>
      </p:sp>
      <p:sp>
        <p:nvSpPr>
          <p:cNvPr id="6" name="Footer Placeholder 5"/>
          <p:cNvSpPr>
            <a:spLocks noGrp="1"/>
          </p:cNvSpPr>
          <p:nvPr>
            <p:ph type="ftr" sz="quarter" idx="11"/>
          </p:nvPr>
        </p:nvSpPr>
        <p:spPr/>
        <p:txBody>
          <a:bodyPr/>
          <a:lstStyle/>
          <a:p>
            <a:endParaRPr lang="es-ES">
              <a:solidFill>
                <a:prstClr val="black">
                  <a:tint val="75000"/>
                </a:prstClr>
              </a:solidFill>
            </a:endParaRPr>
          </a:p>
        </p:txBody>
      </p:sp>
      <p:sp>
        <p:nvSpPr>
          <p:cNvPr id="7" name="Slide Number Placeholder 6"/>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846117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E3382C3-FC61-48B6-8B39-31E0079E5203}" type="datetimeFigureOut">
              <a:rPr lang="es-ES" smtClean="0">
                <a:solidFill>
                  <a:prstClr val="black">
                    <a:tint val="75000"/>
                  </a:prstClr>
                </a:solidFill>
              </a:rPr>
              <a:pPr/>
              <a:t>14/08/2020</a:t>
            </a:fld>
            <a:endParaRPr lang="es-ES">
              <a:solidFill>
                <a:prstClr val="black">
                  <a:tint val="75000"/>
                </a:prstClr>
              </a:solidFill>
            </a:endParaRPr>
          </a:p>
        </p:txBody>
      </p:sp>
      <p:sp>
        <p:nvSpPr>
          <p:cNvPr id="6" name="Footer Placeholder 5"/>
          <p:cNvSpPr>
            <a:spLocks noGrp="1"/>
          </p:cNvSpPr>
          <p:nvPr>
            <p:ph type="ftr" sz="quarter" idx="11"/>
          </p:nvPr>
        </p:nvSpPr>
        <p:spPr/>
        <p:txBody>
          <a:bodyPr/>
          <a:lstStyle/>
          <a:p>
            <a:endParaRPr lang="es-ES">
              <a:solidFill>
                <a:prstClr val="black">
                  <a:tint val="75000"/>
                </a:prstClr>
              </a:solidFill>
            </a:endParaRPr>
          </a:p>
        </p:txBody>
      </p:sp>
      <p:sp>
        <p:nvSpPr>
          <p:cNvPr id="7" name="Slide Number Placeholder 6"/>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753276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E3382C3-FC61-48B6-8B39-31E0079E5203}" type="datetimeFigureOut">
              <a:rPr lang="es-ES" smtClean="0">
                <a:solidFill>
                  <a:prstClr val="black">
                    <a:tint val="75000"/>
                  </a:prstClr>
                </a:solidFill>
              </a:rPr>
              <a:pPr/>
              <a:t>14/08/2020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184958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E3382C3-FC61-48B6-8B39-31E0079E5203}" type="datetimeFigureOut">
              <a:rPr lang="es-ES" smtClean="0">
                <a:solidFill>
                  <a:prstClr val="black">
                    <a:tint val="75000"/>
                  </a:prstClr>
                </a:solidFill>
              </a:rPr>
              <a:pPr/>
              <a:t>14/08/2020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480581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4F4162D-2124-435F-AC21-B2F64BA044C0}" type="datetimeFigureOut">
              <a:rPr lang="es-ES" smtClean="0">
                <a:solidFill>
                  <a:prstClr val="black">
                    <a:tint val="75000"/>
                  </a:prstClr>
                </a:solidFill>
              </a:rPr>
              <a:pPr/>
              <a:t>14/08/2020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3B53A007-60FB-421E-98D1-8D4B81E75135}"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253888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4F4162D-2124-435F-AC21-B2F64BA044C0}" type="datetimeFigureOut">
              <a:rPr lang="es-ES" smtClean="0">
                <a:solidFill>
                  <a:prstClr val="black">
                    <a:tint val="75000"/>
                  </a:prstClr>
                </a:solidFill>
              </a:rPr>
              <a:pPr/>
              <a:t>14/08/2020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3B53A007-60FB-421E-98D1-8D4B81E75135}"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36269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84F4162D-2124-435F-AC21-B2F64BA044C0}" type="datetimeFigureOut">
              <a:rPr lang="es-ES" smtClean="0">
                <a:solidFill>
                  <a:prstClr val="black">
                    <a:tint val="75000"/>
                  </a:prstClr>
                </a:solidFill>
              </a:rPr>
              <a:pPr/>
              <a:t>14/08/2020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3B53A007-60FB-421E-98D1-8D4B81E75135}"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733731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4F4162D-2124-435F-AC21-B2F64BA044C0}" type="datetimeFigureOut">
              <a:rPr lang="es-ES" smtClean="0">
                <a:solidFill>
                  <a:prstClr val="black">
                    <a:tint val="75000"/>
                  </a:prstClr>
                </a:solidFill>
              </a:rPr>
              <a:pPr/>
              <a:t>14/08/2020</a:t>
            </a:fld>
            <a:endParaRPr lang="es-ES">
              <a:solidFill>
                <a:prstClr val="black">
                  <a:tint val="75000"/>
                </a:prstClr>
              </a:solidFill>
            </a:endParaRPr>
          </a:p>
        </p:txBody>
      </p:sp>
      <p:sp>
        <p:nvSpPr>
          <p:cNvPr id="6" name="Footer Placeholder 5"/>
          <p:cNvSpPr>
            <a:spLocks noGrp="1"/>
          </p:cNvSpPr>
          <p:nvPr>
            <p:ph type="ftr" sz="quarter" idx="11"/>
          </p:nvPr>
        </p:nvSpPr>
        <p:spPr/>
        <p:txBody>
          <a:bodyPr/>
          <a:lstStyle/>
          <a:p>
            <a:endParaRPr lang="es-ES">
              <a:solidFill>
                <a:prstClr val="black">
                  <a:tint val="75000"/>
                </a:prstClr>
              </a:solidFill>
            </a:endParaRPr>
          </a:p>
        </p:txBody>
      </p:sp>
      <p:sp>
        <p:nvSpPr>
          <p:cNvPr id="7" name="Slide Number Placeholder 6"/>
          <p:cNvSpPr>
            <a:spLocks noGrp="1"/>
          </p:cNvSpPr>
          <p:nvPr>
            <p:ph type="sldNum" sz="quarter" idx="12"/>
          </p:nvPr>
        </p:nvSpPr>
        <p:spPr/>
        <p:txBody>
          <a:bodyPr/>
          <a:lstStyle/>
          <a:p>
            <a:fld id="{3B53A007-60FB-421E-98D1-8D4B81E75135}"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607993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4F4162D-2124-435F-AC21-B2F64BA044C0}" type="datetimeFigureOut">
              <a:rPr lang="es-ES" smtClean="0">
                <a:solidFill>
                  <a:prstClr val="black">
                    <a:tint val="75000"/>
                  </a:prstClr>
                </a:solidFill>
              </a:rPr>
              <a:pPr/>
              <a:t>14/08/2020</a:t>
            </a:fld>
            <a:endParaRPr lang="es-ES">
              <a:solidFill>
                <a:prstClr val="black">
                  <a:tint val="75000"/>
                </a:prstClr>
              </a:solidFill>
            </a:endParaRPr>
          </a:p>
        </p:txBody>
      </p:sp>
      <p:sp>
        <p:nvSpPr>
          <p:cNvPr id="8" name="Footer Placeholder 7"/>
          <p:cNvSpPr>
            <a:spLocks noGrp="1"/>
          </p:cNvSpPr>
          <p:nvPr>
            <p:ph type="ftr" sz="quarter" idx="11"/>
          </p:nvPr>
        </p:nvSpPr>
        <p:spPr/>
        <p:txBody>
          <a:bodyPr/>
          <a:lstStyle/>
          <a:p>
            <a:endParaRPr lang="es-ES">
              <a:solidFill>
                <a:prstClr val="black">
                  <a:tint val="75000"/>
                </a:prstClr>
              </a:solidFill>
            </a:endParaRPr>
          </a:p>
        </p:txBody>
      </p:sp>
      <p:sp>
        <p:nvSpPr>
          <p:cNvPr id="9" name="Slide Number Placeholder 8"/>
          <p:cNvSpPr>
            <a:spLocks noGrp="1"/>
          </p:cNvSpPr>
          <p:nvPr>
            <p:ph type="sldNum" sz="quarter" idx="12"/>
          </p:nvPr>
        </p:nvSpPr>
        <p:spPr/>
        <p:txBody>
          <a:bodyPr/>
          <a:lstStyle/>
          <a:p>
            <a:fld id="{3B53A007-60FB-421E-98D1-8D4B81E75135}"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01788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4F4162D-2124-435F-AC21-B2F64BA044C0}" type="datetimeFigureOut">
              <a:rPr lang="es-ES" smtClean="0">
                <a:solidFill>
                  <a:prstClr val="black">
                    <a:tint val="75000"/>
                  </a:prstClr>
                </a:solidFill>
              </a:rPr>
              <a:pPr/>
              <a:t>14/08/2020</a:t>
            </a:fld>
            <a:endParaRPr lang="es-ES">
              <a:solidFill>
                <a:prstClr val="black">
                  <a:tint val="75000"/>
                </a:prstClr>
              </a:solidFill>
            </a:endParaRPr>
          </a:p>
        </p:txBody>
      </p:sp>
      <p:sp>
        <p:nvSpPr>
          <p:cNvPr id="4" name="Footer Placeholder 3"/>
          <p:cNvSpPr>
            <a:spLocks noGrp="1"/>
          </p:cNvSpPr>
          <p:nvPr>
            <p:ph type="ftr" sz="quarter" idx="11"/>
          </p:nvPr>
        </p:nvSpPr>
        <p:spPr/>
        <p:txBody>
          <a:bodyPr/>
          <a:lstStyle/>
          <a:p>
            <a:endParaRPr lang="es-ES">
              <a:solidFill>
                <a:prstClr val="black">
                  <a:tint val="75000"/>
                </a:prstClr>
              </a:solidFill>
            </a:endParaRPr>
          </a:p>
        </p:txBody>
      </p:sp>
      <p:sp>
        <p:nvSpPr>
          <p:cNvPr id="5" name="Slide Number Placeholder 4"/>
          <p:cNvSpPr>
            <a:spLocks noGrp="1"/>
          </p:cNvSpPr>
          <p:nvPr>
            <p:ph type="sldNum" sz="quarter" idx="12"/>
          </p:nvPr>
        </p:nvSpPr>
        <p:spPr/>
        <p:txBody>
          <a:bodyPr/>
          <a:lstStyle/>
          <a:p>
            <a:fld id="{3B53A007-60FB-421E-98D1-8D4B81E75135}"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299308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F4162D-2124-435F-AC21-B2F64BA044C0}" type="datetimeFigureOut">
              <a:rPr lang="es-ES" smtClean="0">
                <a:solidFill>
                  <a:prstClr val="black">
                    <a:tint val="75000"/>
                  </a:prstClr>
                </a:solidFill>
              </a:rPr>
              <a:pPr/>
              <a:t>14/08/2020</a:t>
            </a:fld>
            <a:endParaRPr lang="es-ES">
              <a:solidFill>
                <a:prstClr val="black">
                  <a:tint val="75000"/>
                </a:prstClr>
              </a:solidFill>
            </a:endParaRPr>
          </a:p>
        </p:txBody>
      </p:sp>
      <p:sp>
        <p:nvSpPr>
          <p:cNvPr id="3" name="Footer Placeholder 2"/>
          <p:cNvSpPr>
            <a:spLocks noGrp="1"/>
          </p:cNvSpPr>
          <p:nvPr>
            <p:ph type="ftr" sz="quarter" idx="11"/>
          </p:nvPr>
        </p:nvSpPr>
        <p:spPr/>
        <p:txBody>
          <a:bodyPr/>
          <a:lstStyle/>
          <a:p>
            <a:endParaRPr lang="es-ES">
              <a:solidFill>
                <a:prstClr val="black">
                  <a:tint val="75000"/>
                </a:prstClr>
              </a:solidFill>
            </a:endParaRPr>
          </a:p>
        </p:txBody>
      </p:sp>
      <p:sp>
        <p:nvSpPr>
          <p:cNvPr id="4" name="Slide Number Placeholder 3"/>
          <p:cNvSpPr>
            <a:spLocks noGrp="1"/>
          </p:cNvSpPr>
          <p:nvPr>
            <p:ph type="sldNum" sz="quarter" idx="12"/>
          </p:nvPr>
        </p:nvSpPr>
        <p:spPr/>
        <p:txBody>
          <a:bodyPr/>
          <a:lstStyle/>
          <a:p>
            <a:fld id="{3B53A007-60FB-421E-98D1-8D4B81E75135}"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152639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84F4162D-2124-435F-AC21-B2F64BA044C0}" type="datetimeFigureOut">
              <a:rPr lang="es-ES" smtClean="0">
                <a:solidFill>
                  <a:prstClr val="black">
                    <a:tint val="75000"/>
                  </a:prstClr>
                </a:solidFill>
              </a:rPr>
              <a:pPr/>
              <a:t>14/08/2020</a:t>
            </a:fld>
            <a:endParaRPr lang="es-ES">
              <a:solidFill>
                <a:prstClr val="black">
                  <a:tint val="75000"/>
                </a:prstClr>
              </a:solidFill>
            </a:endParaRPr>
          </a:p>
        </p:txBody>
      </p:sp>
      <p:sp>
        <p:nvSpPr>
          <p:cNvPr id="6" name="Footer Placeholder 5"/>
          <p:cNvSpPr>
            <a:spLocks noGrp="1"/>
          </p:cNvSpPr>
          <p:nvPr>
            <p:ph type="ftr" sz="quarter" idx="11"/>
          </p:nvPr>
        </p:nvSpPr>
        <p:spPr/>
        <p:txBody>
          <a:bodyPr/>
          <a:lstStyle/>
          <a:p>
            <a:endParaRPr lang="es-ES">
              <a:solidFill>
                <a:prstClr val="black">
                  <a:tint val="75000"/>
                </a:prstClr>
              </a:solidFill>
            </a:endParaRPr>
          </a:p>
        </p:txBody>
      </p:sp>
      <p:sp>
        <p:nvSpPr>
          <p:cNvPr id="7" name="Slide Number Placeholder 6"/>
          <p:cNvSpPr>
            <a:spLocks noGrp="1"/>
          </p:cNvSpPr>
          <p:nvPr>
            <p:ph type="sldNum" sz="quarter" idx="12"/>
          </p:nvPr>
        </p:nvSpPr>
        <p:spPr/>
        <p:txBody>
          <a:bodyPr/>
          <a:lstStyle/>
          <a:p>
            <a:fld id="{3B53A007-60FB-421E-98D1-8D4B81E75135}"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059297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84F4162D-2124-435F-AC21-B2F64BA044C0}" type="datetimeFigureOut">
              <a:rPr lang="es-ES" smtClean="0">
                <a:solidFill>
                  <a:prstClr val="black">
                    <a:tint val="75000"/>
                  </a:prstClr>
                </a:solidFill>
              </a:rPr>
              <a:pPr/>
              <a:t>14/08/2020</a:t>
            </a:fld>
            <a:endParaRPr lang="es-ES">
              <a:solidFill>
                <a:prstClr val="black">
                  <a:tint val="75000"/>
                </a:prstClr>
              </a:solidFill>
            </a:endParaRPr>
          </a:p>
        </p:txBody>
      </p:sp>
      <p:sp>
        <p:nvSpPr>
          <p:cNvPr id="6" name="Footer Placeholder 5"/>
          <p:cNvSpPr>
            <a:spLocks noGrp="1"/>
          </p:cNvSpPr>
          <p:nvPr>
            <p:ph type="ftr" sz="quarter" idx="11"/>
          </p:nvPr>
        </p:nvSpPr>
        <p:spPr/>
        <p:txBody>
          <a:bodyPr/>
          <a:lstStyle/>
          <a:p>
            <a:endParaRPr lang="es-ES">
              <a:solidFill>
                <a:prstClr val="black">
                  <a:tint val="75000"/>
                </a:prstClr>
              </a:solidFill>
            </a:endParaRPr>
          </a:p>
        </p:txBody>
      </p:sp>
      <p:sp>
        <p:nvSpPr>
          <p:cNvPr id="7" name="Slide Number Placeholder 6"/>
          <p:cNvSpPr>
            <a:spLocks noGrp="1"/>
          </p:cNvSpPr>
          <p:nvPr>
            <p:ph type="sldNum" sz="quarter" idx="12"/>
          </p:nvPr>
        </p:nvSpPr>
        <p:spPr/>
        <p:txBody>
          <a:bodyPr/>
          <a:lstStyle/>
          <a:p>
            <a:fld id="{3B53A007-60FB-421E-98D1-8D4B81E75135}"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4132887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4F4162D-2124-435F-AC21-B2F64BA044C0}" type="datetimeFigureOut">
              <a:rPr lang="es-ES" smtClean="0">
                <a:solidFill>
                  <a:prstClr val="black">
                    <a:tint val="75000"/>
                  </a:prstClr>
                </a:solidFill>
              </a:rPr>
              <a:pPr/>
              <a:t>14/08/2020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3B53A007-60FB-421E-98D1-8D4B81E75135}"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4215493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4F4162D-2124-435F-AC21-B2F64BA044C0}" type="datetimeFigureOut">
              <a:rPr lang="es-ES" smtClean="0">
                <a:solidFill>
                  <a:prstClr val="black">
                    <a:tint val="75000"/>
                  </a:prstClr>
                </a:solidFill>
              </a:rPr>
              <a:pPr/>
              <a:t>14/08/2020</a:t>
            </a:fld>
            <a:endParaRPr lang="es-ES">
              <a:solidFill>
                <a:prstClr val="black">
                  <a:tint val="75000"/>
                </a:prstClr>
              </a:solidFill>
            </a:endParaRPr>
          </a:p>
        </p:txBody>
      </p:sp>
      <p:sp>
        <p:nvSpPr>
          <p:cNvPr id="5" name="Footer Placeholder 4"/>
          <p:cNvSpPr>
            <a:spLocks noGrp="1"/>
          </p:cNvSpPr>
          <p:nvPr>
            <p:ph type="ftr" sz="quarter" idx="11"/>
          </p:nvPr>
        </p:nvSpPr>
        <p:spPr/>
        <p:txBody>
          <a:bodyPr/>
          <a:lstStyle/>
          <a:p>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p>
            <a:fld id="{3B53A007-60FB-421E-98D1-8D4B81E75135}"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56371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51DDF4-501F-4BEA-8E45-A9ECDBAA3E54}" type="datetimeFigureOut">
              <a:rPr lang="es-ES" smtClean="0"/>
              <a:t>14/08/2020</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A4AE8-34EF-49CB-B550-7370BB18A8AB}" type="slidenum">
              <a:rPr lang="es-ES" smtClean="0"/>
              <a:t>‹#›</a:t>
            </a:fld>
            <a:endParaRPr lang="es-ES"/>
          </a:p>
        </p:txBody>
      </p:sp>
    </p:spTree>
    <p:extLst>
      <p:ext uri="{BB962C8B-B14F-4D97-AF65-F5344CB8AC3E}">
        <p14:creationId xmlns:p14="http://schemas.microsoft.com/office/powerpoint/2010/main" val="30400352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848012BA-8015-4B38-9B10-79D139CEC996}" type="datetimeFigureOut">
              <a:rPr lang="es-ES" smtClean="0">
                <a:solidFill>
                  <a:prstClr val="black">
                    <a:tint val="75000"/>
                  </a:prstClr>
                </a:solidFill>
              </a:rPr>
              <a:pPr defTabSz="914400"/>
              <a:t>14/08/2020</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3E078973-C02C-4187-9A5A-91CE816710FE}" type="slidenum">
              <a:rPr lang="es-ES" smtClean="0">
                <a:solidFill>
                  <a:prstClr val="black">
                    <a:tint val="75000"/>
                  </a:prstClr>
                </a:solidFill>
              </a:rPr>
              <a:pPr defTabSz="914400"/>
              <a:t>‹#›</a:t>
            </a:fld>
            <a:endParaRPr lang="es-ES">
              <a:solidFill>
                <a:prstClr val="black">
                  <a:tint val="75000"/>
                </a:prstClr>
              </a:solidFill>
            </a:endParaRPr>
          </a:p>
        </p:txBody>
      </p:sp>
    </p:spTree>
    <p:extLst>
      <p:ext uri="{BB962C8B-B14F-4D97-AF65-F5344CB8AC3E}">
        <p14:creationId xmlns:p14="http://schemas.microsoft.com/office/powerpoint/2010/main" val="22616588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382C3-FC61-48B6-8B39-31E0079E5203}" type="datetimeFigureOut">
              <a:rPr lang="es-ES" smtClean="0">
                <a:solidFill>
                  <a:prstClr val="black">
                    <a:tint val="75000"/>
                  </a:prstClr>
                </a:solidFill>
              </a:rPr>
              <a:pPr/>
              <a:t>14/08/2020</a:t>
            </a:fld>
            <a:endParaRPr lang="es-E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280045-33A7-4A64-9D81-E47134B1758F}"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58269558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F4162D-2124-435F-AC21-B2F64BA044C0}" type="datetimeFigureOut">
              <a:rPr lang="es-ES" smtClean="0">
                <a:solidFill>
                  <a:prstClr val="black">
                    <a:tint val="75000"/>
                  </a:prstClr>
                </a:solidFill>
              </a:rPr>
              <a:pPr/>
              <a:t>14/08/2020</a:t>
            </a:fld>
            <a:endParaRPr lang="es-E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53A007-60FB-421E-98D1-8D4B81E75135}"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395783857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1.wdp"/><Relationship Id="rId5" Type="http://schemas.openxmlformats.org/officeDocument/2006/relationships/diagramQuickStyle" Target="../diagrams/quickStyle1.xml"/><Relationship Id="rId10" Type="http://schemas.openxmlformats.org/officeDocument/2006/relationships/image" Target="../media/image19.png"/><Relationship Id="rId4" Type="http://schemas.openxmlformats.org/officeDocument/2006/relationships/diagramLayout" Target="../diagrams/layout1.xml"/><Relationship Id="rId9" Type="http://schemas.openxmlformats.org/officeDocument/2006/relationships/image" Target="../media/image18.jpe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32.png"/><Relationship Id="rId7"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29.jpeg"/><Relationship Id="rId3" Type="http://schemas.openxmlformats.org/officeDocument/2006/relationships/image" Target="../media/image32.png"/><Relationship Id="rId7" Type="http://schemas.openxmlformats.org/officeDocument/2006/relationships/image" Target="../media/image33.png"/><Relationship Id="rId12" Type="http://schemas.openxmlformats.org/officeDocument/2006/relationships/image" Target="../media/image37.pn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microsoft.com/office/2007/relationships/hdphoto" Target="../media/hdphoto2.wdp"/><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42.jpeg"/><Relationship Id="rId4" Type="http://schemas.openxmlformats.org/officeDocument/2006/relationships/image" Target="../media/image41.jp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4.jpeg"/><Relationship Id="rId4" Type="http://schemas.openxmlformats.org/officeDocument/2006/relationships/image" Target="../media/image41.jpg"/></Relationships>
</file>

<file path=ppt/slides/_rels/slide1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43.jpeg"/><Relationship Id="rId7" Type="http://schemas.openxmlformats.org/officeDocument/2006/relationships/image" Target="../media/image45.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4.jpeg"/><Relationship Id="rId4" Type="http://schemas.openxmlformats.org/officeDocument/2006/relationships/image" Target="../media/image41.jpg"/></Relationships>
</file>

<file path=ppt/slides/_rels/slide2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43.jpeg"/><Relationship Id="rId7" Type="http://schemas.openxmlformats.org/officeDocument/2006/relationships/image" Target="../media/image45.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4.jpeg"/><Relationship Id="rId4" Type="http://schemas.openxmlformats.org/officeDocument/2006/relationships/image" Target="../media/image41.jpg"/></Relationships>
</file>

<file path=ppt/slides/_rels/slide21.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43.jpeg"/><Relationship Id="rId7" Type="http://schemas.openxmlformats.org/officeDocument/2006/relationships/image" Target="../media/image45.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4.jpeg"/><Relationship Id="rId4" Type="http://schemas.openxmlformats.org/officeDocument/2006/relationships/image" Target="../media/image41.jp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3" Type="http://schemas.openxmlformats.org/officeDocument/2006/relationships/hyperlink" Target="https://www.fustero.es/index_en.php" TargetMode="External"/><Relationship Id="rId2" Type="http://schemas.openxmlformats.org/officeDocument/2006/relationships/image" Target="../media/image50.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xmlns="" id="{673E9FC8-2143-48A2-9DEE-AABBC7E301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1714" cy="6265888"/>
          </a:xfrm>
          <a:custGeom>
            <a:avLst/>
            <a:gdLst>
              <a:gd name="connsiteX0" fmla="*/ 0 w 12188952"/>
              <a:gd name="connsiteY0" fmla="*/ 0 h 6265888"/>
              <a:gd name="connsiteX1" fmla="*/ 12188952 w 12188952"/>
              <a:gd name="connsiteY1" fmla="*/ 0 h 6265888"/>
              <a:gd name="connsiteX2" fmla="*/ 12188952 w 12188952"/>
              <a:gd name="connsiteY2" fmla="*/ 5061023 h 6265888"/>
              <a:gd name="connsiteX3" fmla="*/ 12188400 w 12188952"/>
              <a:gd name="connsiteY3" fmla="*/ 5061281 h 6265888"/>
              <a:gd name="connsiteX4" fmla="*/ 6096000 w 12188952"/>
              <a:gd name="connsiteY4" fmla="*/ 6265888 h 6265888"/>
              <a:gd name="connsiteX5" fmla="*/ 3601 w 12188952"/>
              <a:gd name="connsiteY5" fmla="*/ 5061281 h 6265888"/>
              <a:gd name="connsiteX6" fmla="*/ 0 w 12188952"/>
              <a:gd name="connsiteY6" fmla="*/ 5059596 h 626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65888">
                <a:moveTo>
                  <a:pt x="0" y="0"/>
                </a:moveTo>
                <a:lnTo>
                  <a:pt x="12188952" y="0"/>
                </a:lnTo>
                <a:lnTo>
                  <a:pt x="12188952" y="5061023"/>
                </a:lnTo>
                <a:lnTo>
                  <a:pt x="12188400" y="5061281"/>
                </a:lnTo>
                <a:cubicBezTo>
                  <a:pt x="10489511" y="5817852"/>
                  <a:pt x="8380622" y="6265888"/>
                  <a:pt x="6096000" y="6265888"/>
                </a:cubicBezTo>
                <a:cubicBezTo>
                  <a:pt x="3811379" y="6265888"/>
                  <a:pt x="1702489" y="5817852"/>
                  <a:pt x="3601" y="5061281"/>
                </a:cubicBezTo>
                <a:lnTo>
                  <a:pt x="0" y="5059596"/>
                </a:ln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Imagen 6">
            <a:extLst>
              <a:ext uri="{FF2B5EF4-FFF2-40B4-BE49-F238E27FC236}">
                <a16:creationId xmlns:a16="http://schemas.microsoft.com/office/drawing/2014/main" xmlns="" id="{B60055AE-AE34-44F8-8C35-3D5C72108CC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9143980" cy="6003842"/>
          </a:xfrm>
          <a:custGeom>
            <a:avLst/>
            <a:gdLst/>
            <a:ahLst/>
            <a:cxnLst/>
            <a:rect l="l" t="t" r="r" b="b"/>
            <a:pathLst>
              <a:path w="12187427" h="6003852">
                <a:moveTo>
                  <a:pt x="0" y="0"/>
                </a:moveTo>
                <a:lnTo>
                  <a:pt x="12187427" y="0"/>
                </a:lnTo>
                <a:lnTo>
                  <a:pt x="12187427" y="4772371"/>
                </a:lnTo>
                <a:lnTo>
                  <a:pt x="11865111" y="4913285"/>
                </a:lnTo>
                <a:cubicBezTo>
                  <a:pt x="10225213" y="5601147"/>
                  <a:pt x="8237833" y="6003852"/>
                  <a:pt x="6096000" y="6003852"/>
                </a:cubicBezTo>
                <a:cubicBezTo>
                  <a:pt x="3811379" y="6003852"/>
                  <a:pt x="1702489" y="5545663"/>
                  <a:pt x="3601" y="4771946"/>
                </a:cubicBezTo>
                <a:lnTo>
                  <a:pt x="0" y="4770223"/>
                </a:lnTo>
                <a:close/>
              </a:path>
            </a:pathLst>
          </a:custGeom>
        </p:spPr>
      </p:pic>
      <p:sp>
        <p:nvSpPr>
          <p:cNvPr id="4" name="CuadroTexto 3">
            <a:extLst>
              <a:ext uri="{FF2B5EF4-FFF2-40B4-BE49-F238E27FC236}">
                <a16:creationId xmlns:a16="http://schemas.microsoft.com/office/drawing/2014/main" xmlns="" id="{85B876F3-B92E-4B67-9F3F-B46D80687809}"/>
              </a:ext>
            </a:extLst>
          </p:cNvPr>
          <p:cNvSpPr txBox="1"/>
          <p:nvPr/>
        </p:nvSpPr>
        <p:spPr>
          <a:xfrm>
            <a:off x="0" y="6143115"/>
            <a:ext cx="9141713" cy="830997"/>
          </a:xfrm>
          <a:prstGeom prst="rect">
            <a:avLst/>
          </a:prstGeom>
          <a:noFill/>
        </p:spPr>
        <p:txBody>
          <a:bodyPr wrap="square" rtlCol="0">
            <a:spAutoFit/>
          </a:bodyPr>
          <a:lstStyle/>
          <a:p>
            <a:pPr algn="ctr">
              <a:spcAft>
                <a:spcPts val="600"/>
              </a:spcAft>
            </a:pPr>
            <a:r>
              <a:rPr lang="es-ES" sz="4800"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SHARING</a:t>
            </a:r>
            <a:r>
              <a:rPr lang="es-ES" sz="4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THE WORD</a:t>
            </a:r>
          </a:p>
        </p:txBody>
      </p:sp>
      <p:sp>
        <p:nvSpPr>
          <p:cNvPr id="5" name="CuadroTexto 4">
            <a:extLst>
              <a:ext uri="{FF2B5EF4-FFF2-40B4-BE49-F238E27FC236}">
                <a16:creationId xmlns:a16="http://schemas.microsoft.com/office/drawing/2014/main" xmlns="" id="{F75019F3-0D6C-49BD-ACCC-26F5ACE2CBC0}"/>
              </a:ext>
            </a:extLst>
          </p:cNvPr>
          <p:cNvSpPr txBox="1"/>
          <p:nvPr/>
        </p:nvSpPr>
        <p:spPr>
          <a:xfrm>
            <a:off x="7395159" y="241981"/>
            <a:ext cx="1715589" cy="646331"/>
          </a:xfrm>
          <a:prstGeom prst="rect">
            <a:avLst/>
          </a:prstGeom>
          <a:noFill/>
        </p:spPr>
        <p:txBody>
          <a:bodyPr wrap="square" rtlCol="0">
            <a:spAutoFit/>
          </a:bodyPr>
          <a:lstStyle/>
          <a:p>
            <a:pPr algn="r">
              <a:spcAft>
                <a:spcPts val="600"/>
              </a:spcAft>
            </a:pPr>
            <a:r>
              <a:rPr lang="es-ES" b="1">
                <a:solidFill>
                  <a:srgbClr val="BAE0C1"/>
                </a:solidFill>
              </a:rPr>
              <a:t>Lesson 7 for August 15, 2020</a:t>
            </a:r>
            <a:endParaRPr lang="es-ES" b="1" dirty="0">
              <a:solidFill>
                <a:srgbClr val="BAE0C1"/>
              </a:solidFill>
            </a:endParaRPr>
          </a:p>
        </p:txBody>
      </p:sp>
      <p:sp>
        <p:nvSpPr>
          <p:cNvPr id="2" name="TextBox 1"/>
          <p:cNvSpPr txBox="1"/>
          <p:nvPr/>
        </p:nvSpPr>
        <p:spPr>
          <a:xfrm>
            <a:off x="1667434" y="4719266"/>
            <a:ext cx="5647765" cy="135421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3200" b="1" dirty="0">
                <a:solidFill>
                  <a:schemeClr val="accent2">
                    <a:lumMod val="50000"/>
                  </a:schemeClr>
                </a:solidFill>
                <a:effectLst>
                  <a:outerShdw blurRad="38100" dist="38100" dir="2700000" algn="tl">
                    <a:srgbClr val="000000">
                      <a:alpha val="43137"/>
                    </a:srgbClr>
                  </a:outerShdw>
                </a:effectLst>
              </a:rPr>
              <a:t>Making Friends for God</a:t>
            </a:r>
          </a:p>
          <a:p>
            <a:pPr algn="ctr"/>
            <a:r>
              <a:rPr lang="en-US" sz="3200" b="1" dirty="0">
                <a:solidFill>
                  <a:schemeClr val="accent2">
                    <a:lumMod val="50000"/>
                  </a:schemeClr>
                </a:solidFill>
                <a:effectLst>
                  <a:outerShdw blurRad="38100" dist="38100" dir="2700000" algn="tl">
                    <a:srgbClr val="000000">
                      <a:alpha val="43137"/>
                    </a:srgbClr>
                  </a:outerShdw>
                </a:effectLst>
              </a:rPr>
              <a:t>The Joy of sharing His Mission</a:t>
            </a:r>
            <a:endParaRPr lang="en-AU" sz="3200" dirty="0">
              <a:solidFill>
                <a:schemeClr val="accent2">
                  <a:lumMod val="50000"/>
                </a:schemeClr>
              </a:solidFill>
              <a:effectLst>
                <a:outerShdw blurRad="38100" dist="38100" dir="2700000" algn="tl">
                  <a:srgbClr val="000000">
                    <a:alpha val="43137"/>
                  </a:srgbClr>
                </a:outerShdw>
              </a:effectLst>
            </a:endParaRPr>
          </a:p>
          <a:p>
            <a:endParaRPr lang="en-AU" dirty="0"/>
          </a:p>
        </p:txBody>
      </p:sp>
    </p:spTree>
    <p:extLst>
      <p:ext uri="{BB962C8B-B14F-4D97-AF65-F5344CB8AC3E}">
        <p14:creationId xmlns:p14="http://schemas.microsoft.com/office/powerpoint/2010/main" val="326070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2E70EA26-4CC1-4E87-B91F-379F160C6EF4}"/>
              </a:ext>
            </a:extLst>
          </p:cNvPr>
          <p:cNvSpPr/>
          <p:nvPr/>
        </p:nvSpPr>
        <p:spPr>
          <a:xfrm>
            <a:off x="108857" y="5345626"/>
            <a:ext cx="8965473" cy="1015663"/>
          </a:xfrm>
          <a:prstGeom prst="rect">
            <a:avLst/>
          </a:prstGeom>
        </p:spPr>
        <p:txBody>
          <a:bodyPr wrap="square">
            <a:spAutoFit/>
          </a:bodyPr>
          <a:lstStyle/>
          <a:p>
            <a:pPr algn="ctr"/>
            <a:r>
              <a:rPr lang="es-ES" sz="2000" b="1" dirty="0">
                <a:solidFill>
                  <a:prstClr val="white"/>
                </a:solidFill>
                <a:effectLst>
                  <a:outerShdw blurRad="38100" dist="38100" dir="2700000" algn="tl">
                    <a:srgbClr val="000000">
                      <a:alpha val="43137"/>
                    </a:srgbClr>
                  </a:outerShdw>
                </a:effectLst>
                <a:latin typeface="Comic Sans MS" panose="030F0702030302020204" pitchFamily="66" charset="0"/>
              </a:rPr>
              <a:t>“</a:t>
            </a:r>
            <a:r>
              <a:rPr lang="en-US" sz="2000" b="1" dirty="0">
                <a:solidFill>
                  <a:prstClr val="white"/>
                </a:solidFill>
                <a:effectLst>
                  <a:outerShdw blurRad="38100" dist="38100" dir="2700000" algn="tl">
                    <a:srgbClr val="000000">
                      <a:alpha val="43137"/>
                    </a:srgbClr>
                  </a:outerShdw>
                </a:effectLst>
                <a:latin typeface="Comic Sans MS" panose="030F0702030302020204" pitchFamily="66" charset="0"/>
              </a:rPr>
              <a:t>‘So shall My word be that goes forth from My mouth; it shall not return to Me void, but it shall accomplish what I please, and it shall prosper in the thing for which I sent it’</a:t>
            </a:r>
            <a:r>
              <a:rPr lang="es-ES" sz="2000" b="1" dirty="0">
                <a:solidFill>
                  <a:prstClr val="white"/>
                </a:solidFill>
                <a:effectLst>
                  <a:outerShdw blurRad="38100" dist="38100" dir="2700000" algn="tl">
                    <a:srgbClr val="000000">
                      <a:alpha val="43137"/>
                    </a:srgbClr>
                  </a:outerShdw>
                </a:effectLst>
                <a:latin typeface="Comic Sans MS" panose="030F0702030302020204" pitchFamily="66" charset="0"/>
              </a:rPr>
              <a:t>” </a:t>
            </a:r>
            <a:r>
              <a:rPr lang="es-ES" b="1" dirty="0">
                <a:solidFill>
                  <a:prstClr val="white"/>
                </a:solidFill>
                <a:effectLst>
                  <a:outerShdw blurRad="38100" dist="38100" dir="2700000" algn="tl">
                    <a:srgbClr val="000000">
                      <a:alpha val="43137"/>
                    </a:srgbClr>
                  </a:outerShdw>
                </a:effectLst>
                <a:latin typeface="Comic Sans MS" panose="030F0702030302020204" pitchFamily="66" charset="0"/>
              </a:rPr>
              <a:t>(</a:t>
            </a:r>
            <a:r>
              <a:rPr lang="es-ES" b="1" dirty="0" err="1">
                <a:solidFill>
                  <a:prstClr val="white"/>
                </a:solidFill>
                <a:effectLst>
                  <a:outerShdw blurRad="38100" dist="38100" dir="2700000" algn="tl">
                    <a:srgbClr val="000000">
                      <a:alpha val="43137"/>
                    </a:srgbClr>
                  </a:outerShdw>
                </a:effectLst>
                <a:latin typeface="Comic Sans MS" panose="030F0702030302020204" pitchFamily="66" charset="0"/>
              </a:rPr>
              <a:t>Isaiah</a:t>
            </a:r>
            <a:r>
              <a:rPr lang="es-ES" b="1" dirty="0">
                <a:solidFill>
                  <a:prstClr val="white"/>
                </a:solidFill>
                <a:effectLst>
                  <a:outerShdw blurRad="38100" dist="38100" dir="2700000" algn="tl">
                    <a:srgbClr val="000000">
                      <a:alpha val="43137"/>
                    </a:srgbClr>
                  </a:outerShdw>
                </a:effectLst>
                <a:latin typeface="Comic Sans MS" panose="030F0702030302020204" pitchFamily="66" charset="0"/>
              </a:rPr>
              <a:t> 55:11 </a:t>
            </a:r>
            <a:r>
              <a:rPr lang="es-ES" sz="1600" b="1" dirty="0" err="1">
                <a:solidFill>
                  <a:prstClr val="white"/>
                </a:solidFill>
                <a:effectLst>
                  <a:outerShdw blurRad="38100" dist="38100" dir="2700000" algn="tl">
                    <a:srgbClr val="000000">
                      <a:alpha val="43137"/>
                    </a:srgbClr>
                  </a:outerShdw>
                </a:effectLst>
                <a:latin typeface="Comic Sans MS" panose="030F0702030302020204" pitchFamily="66" charset="0"/>
              </a:rPr>
              <a:t>NKJV</a:t>
            </a:r>
            <a:r>
              <a:rPr lang="es-ES" b="1" dirty="0">
                <a:solidFill>
                  <a:prstClr val="white"/>
                </a:solidFill>
                <a:effectLst>
                  <a:outerShdw blurRad="38100" dist="38100" dir="2700000" algn="tl">
                    <a:srgbClr val="000000">
                      <a:alpha val="43137"/>
                    </a:srgbClr>
                  </a:outerShdw>
                </a:effectLst>
                <a:latin typeface="Comic Sans MS" panose="030F0702030302020204" pitchFamily="66" charset="0"/>
              </a:rPr>
              <a:t>)</a:t>
            </a:r>
          </a:p>
        </p:txBody>
      </p:sp>
      <p:sp>
        <p:nvSpPr>
          <p:cNvPr id="3" name="TextBox 2"/>
          <p:cNvSpPr txBox="1"/>
          <p:nvPr/>
        </p:nvSpPr>
        <p:spPr>
          <a:xfrm>
            <a:off x="0" y="4422296"/>
            <a:ext cx="9143999" cy="923330"/>
          </a:xfrm>
          <a:prstGeom prst="rect">
            <a:avLst/>
          </a:prstGeom>
          <a:solidFill>
            <a:schemeClr val="bg1"/>
          </a:solidFill>
          <a:ln>
            <a:solidFill>
              <a:srgbClr val="00B050"/>
            </a:solidFill>
          </a:ln>
        </p:spPr>
        <p:txBody>
          <a:bodyPr wrap="square" rtlCol="0">
            <a:spAutoFit/>
          </a:bodyPr>
          <a:lstStyle/>
          <a:p>
            <a:pPr algn="ctr"/>
            <a:r>
              <a:rPr lang="en-AU" b="1" dirty="0">
                <a:solidFill>
                  <a:schemeClr val="tx1">
                    <a:lumMod val="65000"/>
                    <a:lumOff val="35000"/>
                  </a:schemeClr>
                </a:solidFill>
                <a:latin typeface="Comic Sans MS" panose="030F0702030302020204" pitchFamily="66" charset="0"/>
              </a:rPr>
              <a:t>For as the rain comes down, and the snow from heaven, And do not return there, But water the earth, And make it bring forth and bud, That it may give seed to the sower And bread to the eater, (verse 10)</a:t>
            </a:r>
          </a:p>
        </p:txBody>
      </p:sp>
    </p:spTree>
    <p:extLst>
      <p:ext uri="{BB962C8B-B14F-4D97-AF65-F5344CB8AC3E}">
        <p14:creationId xmlns:p14="http://schemas.microsoft.com/office/powerpoint/2010/main" val="412449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gs>
            <a:gs pos="41000">
              <a:schemeClr val="bg1"/>
            </a:gs>
            <a:gs pos="83000">
              <a:schemeClr val="accent1">
                <a:lumMod val="45000"/>
                <a:lumOff val="55000"/>
              </a:schemeClr>
            </a:gs>
            <a:gs pos="100000">
              <a:schemeClr val="accent1">
                <a:lumMod val="30000"/>
                <a:lumOff val="70000"/>
              </a:schemeClr>
            </a:gs>
          </a:gsLst>
          <a:lin ang="8100000" scaled="1"/>
          <a:tileRect/>
        </a:gra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9E8E95D5-9206-408A-870E-B38AAE2534D9}"/>
              </a:ext>
            </a:extLst>
          </p:cNvPr>
          <p:cNvSpPr txBox="1"/>
          <p:nvPr/>
        </p:nvSpPr>
        <p:spPr>
          <a:xfrm>
            <a:off x="4572000" y="3829045"/>
            <a:ext cx="4476206" cy="2708434"/>
          </a:xfrm>
          <a:prstGeom prst="rect">
            <a:avLst/>
          </a:prstGeom>
          <a:noFill/>
        </p:spPr>
        <p:txBody>
          <a:bodyPr wrap="square" rtlCol="0">
            <a:spAutoFit/>
          </a:bodyPr>
          <a:lstStyle/>
          <a:p>
            <a:pPr>
              <a:spcBef>
                <a:spcPts val="600"/>
              </a:spcBef>
            </a:pPr>
            <a:r>
              <a:rPr lang="en-US" sz="2000" b="1" dirty="0">
                <a:solidFill>
                  <a:srgbClr val="00237C"/>
                </a:solidFill>
              </a:rPr>
              <a:t>What does the Bible say about itself?</a:t>
            </a:r>
            <a:endParaRPr lang="es-ES" sz="2000" b="1" dirty="0">
              <a:solidFill>
                <a:srgbClr val="00237C"/>
              </a:solidFill>
            </a:endParaRPr>
          </a:p>
          <a:p>
            <a:pPr lvl="1">
              <a:spcBef>
                <a:spcPts val="600"/>
              </a:spcBef>
            </a:pPr>
            <a:r>
              <a:rPr lang="es-ES" sz="2000" b="1" dirty="0" smtClean="0"/>
              <a:t>Symbols of </a:t>
            </a:r>
            <a:r>
              <a:rPr lang="es-ES" sz="2000" b="1" dirty="0" err="1" smtClean="0"/>
              <a:t>God’s</a:t>
            </a:r>
            <a:r>
              <a:rPr lang="es-ES" sz="2000" b="1" dirty="0" smtClean="0"/>
              <a:t> Word</a:t>
            </a:r>
            <a:endParaRPr lang="es-ES" sz="2000" b="1" dirty="0"/>
          </a:p>
          <a:p>
            <a:pPr lvl="1">
              <a:spcBef>
                <a:spcPts val="600"/>
              </a:spcBef>
            </a:pPr>
            <a:r>
              <a:rPr lang="es-ES" sz="2000" b="1" dirty="0" err="1"/>
              <a:t>Its</a:t>
            </a:r>
            <a:r>
              <a:rPr lang="es-ES" sz="2000" b="1" dirty="0"/>
              <a:t> </a:t>
            </a:r>
            <a:r>
              <a:rPr lang="es-ES" sz="2000" b="1" dirty="0" err="1"/>
              <a:t>creating</a:t>
            </a:r>
            <a:r>
              <a:rPr lang="es-ES" sz="2000" b="1" dirty="0"/>
              <a:t> </a:t>
            </a:r>
            <a:r>
              <a:rPr lang="es-ES" sz="2000" b="1" dirty="0" err="1"/>
              <a:t>power</a:t>
            </a:r>
            <a:endParaRPr lang="es-ES" sz="2000" b="1" dirty="0"/>
          </a:p>
          <a:p>
            <a:pPr>
              <a:spcBef>
                <a:spcPts val="600"/>
              </a:spcBef>
            </a:pPr>
            <a:r>
              <a:rPr lang="en-US" sz="2000" b="1" dirty="0">
                <a:solidFill>
                  <a:srgbClr val="486416"/>
                </a:solidFill>
              </a:rPr>
              <a:t>What can we do with it?</a:t>
            </a:r>
            <a:endParaRPr lang="es-ES" sz="2000" b="1" dirty="0">
              <a:solidFill>
                <a:srgbClr val="486416"/>
              </a:solidFill>
            </a:endParaRPr>
          </a:p>
          <a:p>
            <a:pPr lvl="1">
              <a:spcBef>
                <a:spcPts val="600"/>
              </a:spcBef>
            </a:pPr>
            <a:r>
              <a:rPr lang="en-US" sz="2000" b="1" dirty="0"/>
              <a:t>Making the most of its benefits</a:t>
            </a:r>
            <a:endParaRPr lang="es-ES" sz="2000" b="1" dirty="0"/>
          </a:p>
          <a:p>
            <a:pPr lvl="1">
              <a:spcBef>
                <a:spcPts val="600"/>
              </a:spcBef>
            </a:pPr>
            <a:r>
              <a:rPr lang="es-ES" sz="2000" b="1" dirty="0" err="1"/>
              <a:t>Believing</a:t>
            </a:r>
            <a:r>
              <a:rPr lang="es-ES" sz="2000" b="1" dirty="0"/>
              <a:t> in </a:t>
            </a:r>
            <a:r>
              <a:rPr lang="es-ES" sz="2000" b="1" dirty="0" err="1"/>
              <a:t>its</a:t>
            </a:r>
            <a:r>
              <a:rPr lang="es-ES" sz="2000" b="1" dirty="0"/>
              <a:t> </a:t>
            </a:r>
            <a:r>
              <a:rPr lang="es-ES" sz="2000" b="1" dirty="0" err="1"/>
              <a:t>promises</a:t>
            </a:r>
            <a:endParaRPr lang="es-ES" sz="2000" b="1" dirty="0"/>
          </a:p>
          <a:p>
            <a:pPr lvl="1">
              <a:spcBef>
                <a:spcPts val="600"/>
              </a:spcBef>
            </a:pPr>
            <a:r>
              <a:rPr lang="es-ES" sz="2000" b="1" dirty="0" err="1"/>
              <a:t>Sharing</a:t>
            </a:r>
            <a:r>
              <a:rPr lang="es-ES" sz="2000" b="1" dirty="0"/>
              <a:t> </a:t>
            </a:r>
            <a:r>
              <a:rPr lang="es-ES" sz="2000" b="1" dirty="0" err="1"/>
              <a:t>it</a:t>
            </a:r>
            <a:endParaRPr lang="es-ES" sz="2000" b="1" dirty="0"/>
          </a:p>
        </p:txBody>
      </p:sp>
      <p:pic>
        <p:nvPicPr>
          <p:cNvPr id="25" name="Imagen 24">
            <a:extLst>
              <a:ext uri="{FF2B5EF4-FFF2-40B4-BE49-F238E27FC236}">
                <a16:creationId xmlns:a16="http://schemas.microsoft.com/office/drawing/2014/main" xmlns="" id="{8A27A616-F738-44A0-978C-BA4699FE77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4644931" y="6122495"/>
            <a:ext cx="424543" cy="424543"/>
          </a:xfrm>
          <a:prstGeom prst="rect">
            <a:avLst/>
          </a:prstGeom>
        </p:spPr>
      </p:pic>
      <p:pic>
        <p:nvPicPr>
          <p:cNvPr id="23" name="Imagen 22">
            <a:extLst>
              <a:ext uri="{FF2B5EF4-FFF2-40B4-BE49-F238E27FC236}">
                <a16:creationId xmlns:a16="http://schemas.microsoft.com/office/drawing/2014/main" xmlns="" id="{3E1CC221-55F7-4718-AA5A-FCC6528616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4644931" y="5732329"/>
            <a:ext cx="424543" cy="424543"/>
          </a:xfrm>
          <a:prstGeom prst="rect">
            <a:avLst/>
          </a:prstGeom>
        </p:spPr>
      </p:pic>
      <p:sp>
        <p:nvSpPr>
          <p:cNvPr id="3" name="CuadroTexto 2">
            <a:extLst>
              <a:ext uri="{FF2B5EF4-FFF2-40B4-BE49-F238E27FC236}">
                <a16:creationId xmlns:a16="http://schemas.microsoft.com/office/drawing/2014/main" xmlns="" id="{F7F1A9E4-BCFE-4C20-92BF-E83FC564C730}"/>
              </a:ext>
            </a:extLst>
          </p:cNvPr>
          <p:cNvSpPr txBox="1"/>
          <p:nvPr/>
        </p:nvSpPr>
        <p:spPr>
          <a:xfrm>
            <a:off x="25781" y="68474"/>
            <a:ext cx="5993288" cy="3600986"/>
          </a:xfrm>
          <a:prstGeom prst="rect">
            <a:avLst/>
          </a:prstGeom>
          <a:noFill/>
        </p:spPr>
        <p:txBody>
          <a:bodyPr wrap="square" rtlCol="0">
            <a:spAutoFit/>
          </a:bodyPr>
          <a:lstStyle/>
          <a:p>
            <a:pPr>
              <a:spcBef>
                <a:spcPts val="600"/>
              </a:spcBef>
            </a:pPr>
            <a:r>
              <a:rPr lang="en-US" sz="2000" b="1" dirty="0"/>
              <a:t>Jesus said: </a:t>
            </a:r>
            <a:r>
              <a:rPr lang="en-US" sz="2000" b="1" dirty="0" smtClean="0"/>
              <a:t>“</a:t>
            </a:r>
            <a:r>
              <a:rPr lang="en-AU" b="1" dirty="0" smtClean="0">
                <a:latin typeface="Comic Sans MS" panose="030F0702030302020204" pitchFamily="66" charset="0"/>
              </a:rPr>
              <a:t>You </a:t>
            </a:r>
            <a:r>
              <a:rPr lang="en-AU" b="1" dirty="0">
                <a:latin typeface="Comic Sans MS" panose="030F0702030302020204" pitchFamily="66" charset="0"/>
              </a:rPr>
              <a:t>search the Scriptures, for in them you think you have eternal life; and these are they which testify of Me</a:t>
            </a:r>
            <a:r>
              <a:rPr lang="en-AU" b="1" dirty="0" smtClean="0">
                <a:latin typeface="Comic Sans MS" panose="030F0702030302020204" pitchFamily="66" charset="0"/>
              </a:rPr>
              <a:t>.</a:t>
            </a:r>
            <a:r>
              <a:rPr lang="en-US" sz="2000" b="1" dirty="0" smtClean="0"/>
              <a:t>” (</a:t>
            </a:r>
            <a:r>
              <a:rPr lang="en-US" sz="2000" b="1" dirty="0"/>
              <a:t>John 5:39)</a:t>
            </a:r>
            <a:endParaRPr lang="es-ES" sz="2000" b="1" dirty="0"/>
          </a:p>
          <a:p>
            <a:pPr>
              <a:spcBef>
                <a:spcPts val="600"/>
              </a:spcBef>
            </a:pPr>
            <a:r>
              <a:rPr lang="en-US" sz="2000" b="1" dirty="0"/>
              <a:t>Jesus is the main theme throughout the Bible. That’s why it is so powerful. God has shown Himself to humanity through different means, and the Bible is the most characteristic.</a:t>
            </a:r>
            <a:endParaRPr lang="es-ES" sz="2000" b="1" dirty="0"/>
          </a:p>
          <a:p>
            <a:pPr>
              <a:spcBef>
                <a:spcPts val="600"/>
              </a:spcBef>
            </a:pPr>
            <a:r>
              <a:rPr lang="en-US" sz="2000" b="1" dirty="0"/>
              <a:t>It is not a book to be just read, but to be “eaten</a:t>
            </a:r>
            <a:r>
              <a:rPr lang="en-US" sz="2000" b="1" dirty="0" smtClean="0"/>
              <a:t>”. </a:t>
            </a:r>
            <a:r>
              <a:rPr lang="en-US" sz="2000" b="1" dirty="0"/>
              <a:t>We must let the Scriptures fill our minds, transform us, and gives us power to share its main theme with others; that is, the love and character of Jesus.</a:t>
            </a:r>
            <a:endParaRPr lang="es-ES" sz="2000" b="1" dirty="0"/>
          </a:p>
        </p:txBody>
      </p:sp>
      <p:pic>
        <p:nvPicPr>
          <p:cNvPr id="7" name="Imagen 6">
            <a:extLst>
              <a:ext uri="{FF2B5EF4-FFF2-40B4-BE49-F238E27FC236}">
                <a16:creationId xmlns:a16="http://schemas.microsoft.com/office/drawing/2014/main" xmlns="" id="{9ADF7DF3-9EDC-439E-9EAF-6660F7BE44F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17715" y="3681551"/>
            <a:ext cx="3387634" cy="30414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xmlns="" id="{AF4315F6-2EE2-4D46-9428-2CF670D2109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019069" y="204143"/>
            <a:ext cx="3029137" cy="2948360"/>
          </a:xfrm>
          <a:prstGeom prst="rect">
            <a:avLst/>
          </a:prstGeom>
        </p:spPr>
      </p:pic>
      <p:pic>
        <p:nvPicPr>
          <p:cNvPr id="17" name="Imagen 16">
            <a:extLst>
              <a:ext uri="{FF2B5EF4-FFF2-40B4-BE49-F238E27FC236}">
                <a16:creationId xmlns:a16="http://schemas.microsoft.com/office/drawing/2014/main" xmlns="" id="{C4BEDA84-94A7-4874-B053-199BDA75CA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60222" y="3776791"/>
            <a:ext cx="550818" cy="550818"/>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xmlns="" id="{693832B3-76EE-41A7-AFEE-01CF40B5CA3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60222" y="4925271"/>
            <a:ext cx="550818" cy="550818"/>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xmlns="" id="{228027B2-E710-4A94-8096-53F9390DB7F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a:off x="4644931" y="4598448"/>
            <a:ext cx="424543" cy="424543"/>
          </a:xfrm>
          <a:prstGeom prst="rect">
            <a:avLst/>
          </a:prstGeom>
        </p:spPr>
      </p:pic>
      <p:pic>
        <p:nvPicPr>
          <p:cNvPr id="21" name="Imagen 20">
            <a:extLst>
              <a:ext uri="{FF2B5EF4-FFF2-40B4-BE49-F238E27FC236}">
                <a16:creationId xmlns:a16="http://schemas.microsoft.com/office/drawing/2014/main" xmlns="" id="{D60D0AA1-BE87-4AA4-A2F5-8567F2D06E5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6200000">
            <a:off x="4644931" y="4236817"/>
            <a:ext cx="424543" cy="424543"/>
          </a:xfrm>
          <a:prstGeom prst="rect">
            <a:avLst/>
          </a:prstGeom>
        </p:spPr>
      </p:pic>
      <p:pic>
        <p:nvPicPr>
          <p:cNvPr id="31" name="Imagen 30">
            <a:extLst>
              <a:ext uri="{FF2B5EF4-FFF2-40B4-BE49-F238E27FC236}">
                <a16:creationId xmlns:a16="http://schemas.microsoft.com/office/drawing/2014/main" xmlns="" id="{21E89451-E765-47F9-B914-6BCE64CA6D6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6200000">
            <a:off x="4644931" y="5342163"/>
            <a:ext cx="424543" cy="424543"/>
          </a:xfrm>
          <a:prstGeom prst="rect">
            <a:avLst/>
          </a:prstGeom>
        </p:spPr>
      </p:pic>
    </p:spTree>
    <p:extLst>
      <p:ext uri="{BB962C8B-B14F-4D97-AF65-F5344CB8AC3E}">
        <p14:creationId xmlns:p14="http://schemas.microsoft.com/office/powerpoint/2010/main" val="4037543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500"/>
                                        <p:tgtEl>
                                          <p:spTgt spid="15"/>
                                        </p:tgtEl>
                                      </p:cBhvr>
                                    </p:animEffect>
                                  </p:childTnLst>
                                </p:cTn>
                              </p:par>
                            </p:childTnLst>
                          </p:cTn>
                        </p:par>
                        <p:par>
                          <p:cTn id="26" fill="hold">
                            <p:stCondLst>
                              <p:cond delay="500"/>
                            </p:stCondLst>
                            <p:childTnLst>
                              <p:par>
                                <p:cTn id="27" presetID="47" presetClass="entr" presetSubtype="0" fill="hold" grpId="0"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1000"/>
                                        <p:tgtEl>
                                          <p:spTgt spid="3">
                                            <p:txEl>
                                              <p:pRg st="2" end="2"/>
                                            </p:txEl>
                                          </p:spTgt>
                                        </p:tgtEl>
                                      </p:cBhvr>
                                    </p:animEffect>
                                    <p:anim calcmode="lin" valueType="num">
                                      <p:cBhvr>
                                        <p:cTn id="3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Effect transition="in" filter="wipe(left)">
                                      <p:cBhvr>
                                        <p:cTn id="42" dur="500"/>
                                        <p:tgtEl>
                                          <p:spTgt spid="2">
                                            <p:txEl>
                                              <p:pRg st="0" end="0"/>
                                            </p:txEl>
                                          </p:spTgt>
                                        </p:tgtEl>
                                      </p:cBhvr>
                                    </p:animEffect>
                                  </p:childTnLst>
                                </p:cTn>
                              </p:par>
                            </p:childTnLst>
                          </p:cTn>
                        </p:par>
                        <p:par>
                          <p:cTn id="43" fill="hold">
                            <p:stCondLst>
                              <p:cond delay="1000"/>
                            </p:stCondLst>
                            <p:childTnLst>
                              <p:par>
                                <p:cTn id="44" presetID="53" presetClass="entr" presetSubtype="16"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childTnLst>
                          </p:cTn>
                        </p:par>
                        <p:par>
                          <p:cTn id="49" fill="hold">
                            <p:stCondLst>
                              <p:cond delay="150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2000"/>
                            </p:stCondLst>
                            <p:childTnLst>
                              <p:par>
                                <p:cTn id="54" presetID="53" presetClass="entr" presetSubtype="16"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Effect transition="in" filter="fade">
                                      <p:cBhvr>
                                        <p:cTn id="58" dur="500"/>
                                        <p:tgtEl>
                                          <p:spTgt spid="37"/>
                                        </p:tgtEl>
                                      </p:cBhvr>
                                    </p:animEffect>
                                  </p:childTnLst>
                                </p:cTn>
                              </p:par>
                            </p:childTnLst>
                          </p:cTn>
                        </p:par>
                        <p:par>
                          <p:cTn id="59" fill="hold">
                            <p:stCondLst>
                              <p:cond delay="2500"/>
                            </p:stCondLst>
                            <p:childTnLst>
                              <p:par>
                                <p:cTn id="60" presetID="22" presetClass="entr" presetSubtype="8" fill="hold" grpId="0" nodeType="afterEffect">
                                  <p:stCondLst>
                                    <p:cond delay="0"/>
                                  </p:stCondLst>
                                  <p:childTnLst>
                                    <p:set>
                                      <p:cBhvr>
                                        <p:cTn id="61" dur="1" fill="hold">
                                          <p:stCondLst>
                                            <p:cond delay="0"/>
                                          </p:stCondLst>
                                        </p:cTn>
                                        <p:tgtEl>
                                          <p:spTgt spid="2">
                                            <p:txEl>
                                              <p:pRg st="2" end="2"/>
                                            </p:txEl>
                                          </p:spTgt>
                                        </p:tgtEl>
                                        <p:attrNameLst>
                                          <p:attrName>style.visibility</p:attrName>
                                        </p:attrNameLst>
                                      </p:cBhvr>
                                      <p:to>
                                        <p:strVal val="visible"/>
                                      </p:to>
                                    </p:set>
                                    <p:animEffect transition="in" filter="wipe(left)">
                                      <p:cBhvr>
                                        <p:cTn id="62" dur="500"/>
                                        <p:tgtEl>
                                          <p:spTgt spid="2">
                                            <p:txEl>
                                              <p:pRg st="2" end="2"/>
                                            </p:txEl>
                                          </p:spTgt>
                                        </p:tgtEl>
                                      </p:cBhvr>
                                    </p:animEffect>
                                  </p:childTnLst>
                                </p:cTn>
                              </p:par>
                            </p:childTnLst>
                          </p:cTn>
                        </p:par>
                        <p:par>
                          <p:cTn id="63" fill="hold">
                            <p:stCondLst>
                              <p:cond delay="3000"/>
                            </p:stCondLst>
                            <p:childTnLst>
                              <p:par>
                                <p:cTn id="64" presetID="53" presetClass="entr" presetSubtype="16" fill="hold"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p:cTn id="66" dur="500" fill="hold"/>
                                        <p:tgtEl>
                                          <p:spTgt spid="19"/>
                                        </p:tgtEl>
                                        <p:attrNameLst>
                                          <p:attrName>ppt_w</p:attrName>
                                        </p:attrNameLst>
                                      </p:cBhvr>
                                      <p:tavLst>
                                        <p:tav tm="0">
                                          <p:val>
                                            <p:fltVal val="0"/>
                                          </p:val>
                                        </p:tav>
                                        <p:tav tm="100000">
                                          <p:val>
                                            <p:strVal val="#ppt_w"/>
                                          </p:val>
                                        </p:tav>
                                      </p:tavLst>
                                    </p:anim>
                                    <p:anim calcmode="lin" valueType="num">
                                      <p:cBhvr>
                                        <p:cTn id="67" dur="500" fill="hold"/>
                                        <p:tgtEl>
                                          <p:spTgt spid="19"/>
                                        </p:tgtEl>
                                        <p:attrNameLst>
                                          <p:attrName>ppt_h</p:attrName>
                                        </p:attrNameLst>
                                      </p:cBhvr>
                                      <p:tavLst>
                                        <p:tav tm="0">
                                          <p:val>
                                            <p:fltVal val="0"/>
                                          </p:val>
                                        </p:tav>
                                        <p:tav tm="100000">
                                          <p:val>
                                            <p:strVal val="#ppt_h"/>
                                          </p:val>
                                        </p:tav>
                                      </p:tavLst>
                                    </p:anim>
                                    <p:animEffect transition="in" filter="fade">
                                      <p:cBhvr>
                                        <p:cTn id="68" dur="500"/>
                                        <p:tgtEl>
                                          <p:spTgt spid="19"/>
                                        </p:tgtEl>
                                      </p:cBhvr>
                                    </p:animEffect>
                                  </p:childTnLst>
                                </p:cTn>
                              </p:par>
                            </p:childTnLst>
                          </p:cTn>
                        </p:par>
                        <p:par>
                          <p:cTn id="69" fill="hold">
                            <p:stCondLst>
                              <p:cond delay="3500"/>
                            </p:stCondLst>
                            <p:childTnLst>
                              <p:par>
                                <p:cTn id="70" presetID="22" presetClass="entr" presetSubtype="8" fill="hold" grpId="0" nodeType="afterEffect">
                                  <p:stCondLst>
                                    <p:cond delay="0"/>
                                  </p:stCondLst>
                                  <p:childTnLst>
                                    <p:set>
                                      <p:cBhvr>
                                        <p:cTn id="71" dur="1" fill="hold">
                                          <p:stCondLst>
                                            <p:cond delay="0"/>
                                          </p:stCondLst>
                                        </p:cTn>
                                        <p:tgtEl>
                                          <p:spTgt spid="2">
                                            <p:txEl>
                                              <p:pRg st="3" end="3"/>
                                            </p:txEl>
                                          </p:spTgt>
                                        </p:tgtEl>
                                        <p:attrNameLst>
                                          <p:attrName>style.visibility</p:attrName>
                                        </p:attrNameLst>
                                      </p:cBhvr>
                                      <p:to>
                                        <p:strVal val="visible"/>
                                      </p:to>
                                    </p:set>
                                    <p:animEffect transition="in" filter="wipe(left)">
                                      <p:cBhvr>
                                        <p:cTn id="72" dur="500"/>
                                        <p:tgtEl>
                                          <p:spTgt spid="2">
                                            <p:txEl>
                                              <p:pRg st="3" end="3"/>
                                            </p:txEl>
                                          </p:spTgt>
                                        </p:tgtEl>
                                      </p:cBhvr>
                                    </p:animEffect>
                                  </p:childTnLst>
                                </p:cTn>
                              </p:par>
                            </p:childTnLst>
                          </p:cTn>
                        </p:par>
                        <p:par>
                          <p:cTn id="73" fill="hold">
                            <p:stCondLst>
                              <p:cond delay="4000"/>
                            </p:stCondLst>
                            <p:childTnLst>
                              <p:par>
                                <p:cTn id="74" presetID="53" presetClass="entr" presetSubtype="16" fill="hold" nodeType="afterEffect">
                                  <p:stCondLst>
                                    <p:cond delay="0"/>
                                  </p:stCondLst>
                                  <p:childTnLst>
                                    <p:set>
                                      <p:cBhvr>
                                        <p:cTn id="75" dur="1" fill="hold">
                                          <p:stCondLst>
                                            <p:cond delay="0"/>
                                          </p:stCondLst>
                                        </p:cTn>
                                        <p:tgtEl>
                                          <p:spTgt spid="31"/>
                                        </p:tgtEl>
                                        <p:attrNameLst>
                                          <p:attrName>style.visibility</p:attrName>
                                        </p:attrNameLst>
                                      </p:cBhvr>
                                      <p:to>
                                        <p:strVal val="visible"/>
                                      </p:to>
                                    </p:set>
                                    <p:anim calcmode="lin" valueType="num">
                                      <p:cBhvr>
                                        <p:cTn id="76" dur="500" fill="hold"/>
                                        <p:tgtEl>
                                          <p:spTgt spid="31"/>
                                        </p:tgtEl>
                                        <p:attrNameLst>
                                          <p:attrName>ppt_w</p:attrName>
                                        </p:attrNameLst>
                                      </p:cBhvr>
                                      <p:tavLst>
                                        <p:tav tm="0">
                                          <p:val>
                                            <p:fltVal val="0"/>
                                          </p:val>
                                        </p:tav>
                                        <p:tav tm="100000">
                                          <p:val>
                                            <p:strVal val="#ppt_w"/>
                                          </p:val>
                                        </p:tav>
                                      </p:tavLst>
                                    </p:anim>
                                    <p:anim calcmode="lin" valueType="num">
                                      <p:cBhvr>
                                        <p:cTn id="77" dur="500" fill="hold"/>
                                        <p:tgtEl>
                                          <p:spTgt spid="31"/>
                                        </p:tgtEl>
                                        <p:attrNameLst>
                                          <p:attrName>ppt_h</p:attrName>
                                        </p:attrNameLst>
                                      </p:cBhvr>
                                      <p:tavLst>
                                        <p:tav tm="0">
                                          <p:val>
                                            <p:fltVal val="0"/>
                                          </p:val>
                                        </p:tav>
                                        <p:tav tm="100000">
                                          <p:val>
                                            <p:strVal val="#ppt_h"/>
                                          </p:val>
                                        </p:tav>
                                      </p:tavLst>
                                    </p:anim>
                                    <p:animEffect transition="in" filter="fade">
                                      <p:cBhvr>
                                        <p:cTn id="78" dur="500"/>
                                        <p:tgtEl>
                                          <p:spTgt spid="31"/>
                                        </p:tgtEl>
                                      </p:cBhvr>
                                    </p:animEffect>
                                  </p:childTnLst>
                                </p:cTn>
                              </p:par>
                            </p:childTnLst>
                          </p:cTn>
                        </p:par>
                        <p:par>
                          <p:cTn id="79" fill="hold">
                            <p:stCondLst>
                              <p:cond delay="4500"/>
                            </p:stCondLst>
                            <p:childTnLst>
                              <p:par>
                                <p:cTn id="80" presetID="22" presetClass="entr" presetSubtype="8" fill="hold" grpId="0" nodeType="afterEffect">
                                  <p:stCondLst>
                                    <p:cond delay="0"/>
                                  </p:stCondLst>
                                  <p:childTnLst>
                                    <p:set>
                                      <p:cBhvr>
                                        <p:cTn id="81" dur="1" fill="hold">
                                          <p:stCondLst>
                                            <p:cond delay="0"/>
                                          </p:stCondLst>
                                        </p:cTn>
                                        <p:tgtEl>
                                          <p:spTgt spid="2">
                                            <p:txEl>
                                              <p:pRg st="4" end="4"/>
                                            </p:txEl>
                                          </p:spTgt>
                                        </p:tgtEl>
                                        <p:attrNameLst>
                                          <p:attrName>style.visibility</p:attrName>
                                        </p:attrNameLst>
                                      </p:cBhvr>
                                      <p:to>
                                        <p:strVal val="visible"/>
                                      </p:to>
                                    </p:set>
                                    <p:animEffect transition="in" filter="wipe(left)">
                                      <p:cBhvr>
                                        <p:cTn id="82" dur="500"/>
                                        <p:tgtEl>
                                          <p:spTgt spid="2">
                                            <p:txEl>
                                              <p:pRg st="4" end="4"/>
                                            </p:txEl>
                                          </p:spTgt>
                                        </p:tgtEl>
                                      </p:cBhvr>
                                    </p:animEffect>
                                  </p:childTnLst>
                                </p:cTn>
                              </p:par>
                            </p:childTnLst>
                          </p:cTn>
                        </p:par>
                        <p:par>
                          <p:cTn id="83" fill="hold">
                            <p:stCondLst>
                              <p:cond delay="5000"/>
                            </p:stCondLst>
                            <p:childTnLst>
                              <p:par>
                                <p:cTn id="84" presetID="53" presetClass="entr" presetSubtype="16" fill="hold" nodeType="after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p:cTn id="86" dur="500" fill="hold"/>
                                        <p:tgtEl>
                                          <p:spTgt spid="23"/>
                                        </p:tgtEl>
                                        <p:attrNameLst>
                                          <p:attrName>ppt_w</p:attrName>
                                        </p:attrNameLst>
                                      </p:cBhvr>
                                      <p:tavLst>
                                        <p:tav tm="0">
                                          <p:val>
                                            <p:fltVal val="0"/>
                                          </p:val>
                                        </p:tav>
                                        <p:tav tm="100000">
                                          <p:val>
                                            <p:strVal val="#ppt_w"/>
                                          </p:val>
                                        </p:tav>
                                      </p:tavLst>
                                    </p:anim>
                                    <p:anim calcmode="lin" valueType="num">
                                      <p:cBhvr>
                                        <p:cTn id="87" dur="500" fill="hold"/>
                                        <p:tgtEl>
                                          <p:spTgt spid="23"/>
                                        </p:tgtEl>
                                        <p:attrNameLst>
                                          <p:attrName>ppt_h</p:attrName>
                                        </p:attrNameLst>
                                      </p:cBhvr>
                                      <p:tavLst>
                                        <p:tav tm="0">
                                          <p:val>
                                            <p:fltVal val="0"/>
                                          </p:val>
                                        </p:tav>
                                        <p:tav tm="100000">
                                          <p:val>
                                            <p:strVal val="#ppt_h"/>
                                          </p:val>
                                        </p:tav>
                                      </p:tavLst>
                                    </p:anim>
                                    <p:animEffect transition="in" filter="fade">
                                      <p:cBhvr>
                                        <p:cTn id="88" dur="500"/>
                                        <p:tgtEl>
                                          <p:spTgt spid="23"/>
                                        </p:tgtEl>
                                      </p:cBhvr>
                                    </p:animEffect>
                                  </p:childTnLst>
                                </p:cTn>
                              </p:par>
                            </p:childTnLst>
                          </p:cTn>
                        </p:par>
                        <p:par>
                          <p:cTn id="89" fill="hold">
                            <p:stCondLst>
                              <p:cond delay="5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par>
                          <p:cTn id="93" fill="hold">
                            <p:stCondLst>
                              <p:cond delay="6000"/>
                            </p:stCondLst>
                            <p:childTnLst>
                              <p:par>
                                <p:cTn id="94" presetID="53" presetClass="entr" presetSubtype="16" fill="hold" nodeType="after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p:cTn id="96" dur="500" fill="hold"/>
                                        <p:tgtEl>
                                          <p:spTgt spid="25"/>
                                        </p:tgtEl>
                                        <p:attrNameLst>
                                          <p:attrName>ppt_w</p:attrName>
                                        </p:attrNameLst>
                                      </p:cBhvr>
                                      <p:tavLst>
                                        <p:tav tm="0">
                                          <p:val>
                                            <p:fltVal val="0"/>
                                          </p:val>
                                        </p:tav>
                                        <p:tav tm="100000">
                                          <p:val>
                                            <p:strVal val="#ppt_w"/>
                                          </p:val>
                                        </p:tav>
                                      </p:tavLst>
                                    </p:anim>
                                    <p:anim calcmode="lin" valueType="num">
                                      <p:cBhvr>
                                        <p:cTn id="97" dur="500" fill="hold"/>
                                        <p:tgtEl>
                                          <p:spTgt spid="25"/>
                                        </p:tgtEl>
                                        <p:attrNameLst>
                                          <p:attrName>ppt_h</p:attrName>
                                        </p:attrNameLst>
                                      </p:cBhvr>
                                      <p:tavLst>
                                        <p:tav tm="0">
                                          <p:val>
                                            <p:fltVal val="0"/>
                                          </p:val>
                                        </p:tav>
                                        <p:tav tm="100000">
                                          <p:val>
                                            <p:strVal val="#ppt_h"/>
                                          </p:val>
                                        </p:tav>
                                      </p:tavLst>
                                    </p:anim>
                                    <p:animEffect transition="in" filter="fade">
                                      <p:cBhvr>
                                        <p:cTn id="98" dur="500"/>
                                        <p:tgtEl>
                                          <p:spTgt spid="25"/>
                                        </p:tgtEl>
                                      </p:cBhvr>
                                    </p:animEffect>
                                  </p:childTnLst>
                                </p:cTn>
                              </p:par>
                            </p:childTnLst>
                          </p:cTn>
                        </p:par>
                        <p:par>
                          <p:cTn id="99" fill="hold">
                            <p:stCondLst>
                              <p:cond delay="6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AC1D9D36-A85F-41A1-B695-C380A29EB58F}"/>
              </a:ext>
            </a:extLst>
          </p:cNvPr>
          <p:cNvSpPr/>
          <p:nvPr/>
        </p:nvSpPr>
        <p:spPr>
          <a:xfrm>
            <a:off x="3627096" y="-22305"/>
            <a:ext cx="5683623" cy="707886"/>
          </a:xfrm>
          <a:prstGeom prst="rect">
            <a:avLst/>
          </a:prstGeom>
        </p:spPr>
        <p:txBody>
          <a:bodyPr wrap="square">
            <a:spAutoFit/>
          </a:bodyPr>
          <a:lstStyle/>
          <a:p>
            <a:pPr algn="ctr"/>
            <a:r>
              <a:rPr lang="es-ES" sz="4000" b="1" spc="50" dirty="0" smtClean="0">
                <a:ln w="9525" cmpd="sng">
                  <a:solidFill>
                    <a:schemeClr val="accent1"/>
                  </a:solidFill>
                  <a:prstDash val="solid"/>
                </a:ln>
                <a:solidFill>
                  <a:srgbClr val="70AD47">
                    <a:tint val="1000"/>
                  </a:srgbClr>
                </a:solidFill>
                <a:effectLst>
                  <a:glow rad="38100">
                    <a:schemeClr val="accent1">
                      <a:alpha val="40000"/>
                    </a:schemeClr>
                  </a:glow>
                </a:effectLst>
              </a:rPr>
              <a:t>Symbols of </a:t>
            </a:r>
            <a:r>
              <a:rPr lang="es-ES" sz="4000" b="1" spc="50" dirty="0" err="1" smtClean="0">
                <a:ln w="9525" cmpd="sng">
                  <a:solidFill>
                    <a:schemeClr val="accent1"/>
                  </a:solidFill>
                  <a:prstDash val="solid"/>
                </a:ln>
                <a:solidFill>
                  <a:srgbClr val="70AD47">
                    <a:tint val="1000"/>
                  </a:srgbClr>
                </a:solidFill>
                <a:effectLst>
                  <a:glow rad="38100">
                    <a:schemeClr val="accent1">
                      <a:alpha val="40000"/>
                    </a:schemeClr>
                  </a:glow>
                </a:effectLst>
              </a:rPr>
              <a:t>God’s</a:t>
            </a:r>
            <a:r>
              <a:rPr lang="es-ES" sz="4000" b="1" spc="50" dirty="0" smtClean="0">
                <a:ln w="9525" cmpd="sng">
                  <a:solidFill>
                    <a:schemeClr val="accent1"/>
                  </a:solidFill>
                  <a:prstDash val="solid"/>
                </a:ln>
                <a:solidFill>
                  <a:srgbClr val="70AD47">
                    <a:tint val="1000"/>
                  </a:srgbClr>
                </a:solidFill>
                <a:effectLst>
                  <a:glow rad="38100">
                    <a:schemeClr val="accent1">
                      <a:alpha val="40000"/>
                    </a:schemeClr>
                  </a:glow>
                </a:effectLst>
              </a:rPr>
              <a:t> Word</a:t>
            </a:r>
            <a:endParaRPr lang="es-ES" sz="4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Rectángulo 2">
            <a:extLst>
              <a:ext uri="{FF2B5EF4-FFF2-40B4-BE49-F238E27FC236}">
                <a16:creationId xmlns:a16="http://schemas.microsoft.com/office/drawing/2014/main" xmlns="" id="{D846A47F-CED2-450D-8EE3-C47E330E711A}"/>
              </a:ext>
            </a:extLst>
          </p:cNvPr>
          <p:cNvSpPr/>
          <p:nvPr/>
        </p:nvSpPr>
        <p:spPr>
          <a:xfrm>
            <a:off x="3687992" y="606472"/>
            <a:ext cx="5377632" cy="646331"/>
          </a:xfrm>
          <a:prstGeom prst="rect">
            <a:avLst/>
          </a:prstGeom>
        </p:spPr>
        <p:txBody>
          <a:bodyPr wrap="square">
            <a:spAutoFit/>
          </a:bodyPr>
          <a:lstStyle/>
          <a:p>
            <a:pPr algn="ctr"/>
            <a:r>
              <a:rPr lang="es-ES" b="1">
                <a:solidFill>
                  <a:srgbClr val="47C2FF"/>
                </a:solidFill>
                <a:effectLst>
                  <a:outerShdw blurRad="38100" dist="38100" dir="2700000" algn="tl">
                    <a:srgbClr val="000000">
                      <a:alpha val="43137"/>
                    </a:srgbClr>
                  </a:outerShdw>
                </a:effectLst>
                <a:latin typeface="Comic Sans MS" panose="030F0702030302020204" pitchFamily="66" charset="0"/>
              </a:rPr>
              <a:t>“</a:t>
            </a:r>
            <a:r>
              <a:rPr lang="en-US" b="1">
                <a:solidFill>
                  <a:srgbClr val="47C2FF"/>
                </a:solidFill>
                <a:effectLst>
                  <a:outerShdw blurRad="38100" dist="38100" dir="2700000" algn="tl">
                    <a:srgbClr val="000000">
                      <a:alpha val="43137"/>
                    </a:srgbClr>
                  </a:outerShdw>
                </a:effectLst>
                <a:latin typeface="Comic Sans MS" panose="030F0702030302020204" pitchFamily="66" charset="0"/>
              </a:rPr>
              <a:t>Your word is a lamp for my feet, a light on my path.</a:t>
            </a:r>
            <a:r>
              <a:rPr lang="es-ES" b="1">
                <a:solidFill>
                  <a:srgbClr val="47C2FF"/>
                </a:solidFill>
                <a:effectLst>
                  <a:outerShdw blurRad="38100" dist="38100" dir="2700000" algn="tl">
                    <a:srgbClr val="000000">
                      <a:alpha val="43137"/>
                    </a:srgbClr>
                  </a:outerShdw>
                </a:effectLst>
                <a:latin typeface="Comic Sans MS" panose="030F0702030302020204" pitchFamily="66" charset="0"/>
              </a:rPr>
              <a:t>” </a:t>
            </a:r>
            <a:r>
              <a:rPr lang="es-ES" sz="1600" b="1">
                <a:solidFill>
                  <a:srgbClr val="47C2FF"/>
                </a:solidFill>
                <a:effectLst>
                  <a:outerShdw blurRad="38100" dist="38100" dir="2700000" algn="tl">
                    <a:srgbClr val="000000">
                      <a:alpha val="43137"/>
                    </a:srgbClr>
                  </a:outerShdw>
                </a:effectLst>
                <a:latin typeface="Comic Sans MS" panose="030F0702030302020204" pitchFamily="66" charset="0"/>
              </a:rPr>
              <a:t>(Psalm 119:105 </a:t>
            </a:r>
            <a:r>
              <a:rPr lang="es-ES" sz="1400" b="1">
                <a:solidFill>
                  <a:srgbClr val="47C2FF"/>
                </a:solidFill>
                <a:effectLst>
                  <a:outerShdw blurRad="38100" dist="38100" dir="2700000" algn="tl">
                    <a:srgbClr val="000000">
                      <a:alpha val="43137"/>
                    </a:srgbClr>
                  </a:outerShdw>
                </a:effectLst>
                <a:latin typeface="Comic Sans MS" panose="030F0702030302020204" pitchFamily="66" charset="0"/>
              </a:rPr>
              <a:t>NIV</a:t>
            </a:r>
            <a:r>
              <a:rPr lang="es-ES" sz="1600" b="1">
                <a:solidFill>
                  <a:srgbClr val="47C2FF"/>
                </a:solidFill>
                <a:effectLst>
                  <a:outerShdw blurRad="38100" dist="38100" dir="2700000" algn="tl">
                    <a:srgbClr val="000000">
                      <a:alpha val="43137"/>
                    </a:srgbClr>
                  </a:outerShdw>
                </a:effectLst>
                <a:latin typeface="Comic Sans MS" panose="030F0702030302020204" pitchFamily="66" charset="0"/>
              </a:rPr>
              <a:t>)</a:t>
            </a:r>
            <a:endParaRPr lang="es-ES" b="1" dirty="0">
              <a:solidFill>
                <a:srgbClr val="47C2FF"/>
              </a:solidFill>
              <a:effectLst>
                <a:outerShdw blurRad="38100" dist="38100" dir="2700000" algn="tl">
                  <a:srgbClr val="000000">
                    <a:alpha val="43137"/>
                  </a:srgbClr>
                </a:outerShdw>
              </a:effectLst>
              <a:latin typeface="Comic Sans MS" panose="030F0702030302020204" pitchFamily="66" charset="0"/>
            </a:endParaRPr>
          </a:p>
        </p:txBody>
      </p:sp>
      <p:sp>
        <p:nvSpPr>
          <p:cNvPr id="4" name="CuadroTexto 3">
            <a:extLst>
              <a:ext uri="{FF2B5EF4-FFF2-40B4-BE49-F238E27FC236}">
                <a16:creationId xmlns:a16="http://schemas.microsoft.com/office/drawing/2014/main" xmlns="" id="{9F418444-FE3E-4B62-BB1C-64C9147B0C6F}"/>
              </a:ext>
            </a:extLst>
          </p:cNvPr>
          <p:cNvSpPr txBox="1"/>
          <p:nvPr/>
        </p:nvSpPr>
        <p:spPr>
          <a:xfrm>
            <a:off x="3979816" y="1351849"/>
            <a:ext cx="5146766" cy="707886"/>
          </a:xfrm>
          <a:prstGeom prst="rect">
            <a:avLst/>
          </a:prstGeom>
          <a:noFill/>
        </p:spPr>
        <p:txBody>
          <a:bodyPr wrap="square" rtlCol="0">
            <a:spAutoFit/>
          </a:bodyPr>
          <a:lstStyle/>
          <a:p>
            <a:pPr>
              <a:spcBef>
                <a:spcPts val="600"/>
              </a:spcBef>
            </a:pPr>
            <a:r>
              <a:rPr lang="en-US" sz="2000" b="1">
                <a:solidFill>
                  <a:schemeClr val="bg1"/>
                </a:solidFill>
                <a:effectLst>
                  <a:outerShdw blurRad="38100" dist="38100" dir="2700000" algn="tl">
                    <a:srgbClr val="000000">
                      <a:alpha val="43137"/>
                    </a:srgbClr>
                  </a:outerShdw>
                </a:effectLst>
              </a:rPr>
              <a:t>The Bible is compared to various symbols that show its qualities.</a:t>
            </a:r>
            <a:endParaRPr lang="es-ES" sz="2000" b="1" dirty="0">
              <a:solidFill>
                <a:schemeClr val="bg1"/>
              </a:solidFill>
              <a:effectLst>
                <a:outerShdw blurRad="38100" dist="38100" dir="2700000" algn="tl">
                  <a:srgbClr val="000000">
                    <a:alpha val="43137"/>
                  </a:srgbClr>
                </a:outerShdw>
              </a:effectLst>
            </a:endParaRPr>
          </a:p>
        </p:txBody>
      </p:sp>
      <p:graphicFrame>
        <p:nvGraphicFramePr>
          <p:cNvPr id="8" name="Diagrama 7">
            <a:extLst>
              <a:ext uri="{FF2B5EF4-FFF2-40B4-BE49-F238E27FC236}">
                <a16:creationId xmlns:a16="http://schemas.microsoft.com/office/drawing/2014/main" xmlns="" id="{2A051039-C2C8-4002-BF6E-69C4F6DE14C7}"/>
              </a:ext>
            </a:extLst>
          </p:cNvPr>
          <p:cNvGraphicFramePr/>
          <p:nvPr>
            <p:extLst>
              <p:ext uri="{D42A27DB-BD31-4B8C-83A1-F6EECF244321}">
                <p14:modId xmlns:p14="http://schemas.microsoft.com/office/powerpoint/2010/main" val="289659527"/>
              </p:ext>
            </p:extLst>
          </p:nvPr>
        </p:nvGraphicFramePr>
        <p:xfrm>
          <a:off x="200297" y="2327182"/>
          <a:ext cx="8865326" cy="31700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xmlns="" id="{AB3723F9-AD77-441D-ABC1-BD4B9A0260EC}"/>
              </a:ext>
            </a:extLst>
          </p:cNvPr>
          <p:cNvSpPr txBox="1"/>
          <p:nvPr/>
        </p:nvSpPr>
        <p:spPr>
          <a:xfrm>
            <a:off x="2063931" y="5471153"/>
            <a:ext cx="4515394" cy="1323439"/>
          </a:xfrm>
          <a:prstGeom prst="rect">
            <a:avLst/>
          </a:prstGeom>
          <a:noFill/>
        </p:spPr>
        <p:txBody>
          <a:bodyPr wrap="square" rtlCol="0">
            <a:spAutoFit/>
          </a:bodyPr>
          <a:lstStyle/>
          <a:p>
            <a:pPr>
              <a:spcBef>
                <a:spcPts val="600"/>
              </a:spcBef>
            </a:pPr>
            <a:r>
              <a:rPr lang="en-US" sz="2000" b="1">
                <a:solidFill>
                  <a:schemeClr val="bg1"/>
                </a:solidFill>
                <a:effectLst>
                  <a:outerShdw blurRad="38100" dist="38100" dir="2700000" algn="tl">
                    <a:srgbClr val="000000">
                      <a:alpha val="43137"/>
                    </a:srgbClr>
                  </a:outerShdw>
                </a:effectLst>
              </a:rPr>
              <a:t>When we study the Word, our lives are transformed by His goodness, charmed by His love, amazed at His grace, and satisfied in His presence.</a:t>
            </a:r>
            <a:endParaRPr lang="es-ES" sz="2000" b="1" dirty="0">
              <a:solidFill>
                <a:schemeClr val="bg1"/>
              </a:solidFill>
              <a:effectLst>
                <a:outerShdw blurRad="38100" dist="38100" dir="2700000" algn="tl">
                  <a:srgbClr val="000000">
                    <a:alpha val="43137"/>
                  </a:srgbClr>
                </a:outerShdw>
              </a:effectLst>
            </a:endParaRPr>
          </a:p>
        </p:txBody>
      </p:sp>
      <p:sp>
        <p:nvSpPr>
          <p:cNvPr id="9" name="Rectángulo 8">
            <a:extLst>
              <a:ext uri="{FF2B5EF4-FFF2-40B4-BE49-F238E27FC236}">
                <a16:creationId xmlns:a16="http://schemas.microsoft.com/office/drawing/2014/main" xmlns="" id="{6127E77C-9F0D-4D80-A7DD-1E1012E6A8E1}"/>
              </a:ext>
            </a:extLst>
          </p:cNvPr>
          <p:cNvSpPr/>
          <p:nvPr/>
        </p:nvSpPr>
        <p:spPr>
          <a:xfrm>
            <a:off x="87086" y="2303791"/>
            <a:ext cx="1725601" cy="400110"/>
          </a:xfrm>
          <a:prstGeom prst="rect">
            <a:avLst/>
          </a:prstGeom>
        </p:spPr>
        <p:txBody>
          <a:bodyPr wrap="none">
            <a:spAutoFit/>
          </a:bodyPr>
          <a:lstStyle/>
          <a:p>
            <a:pPr algn="ctr">
              <a:spcBef>
                <a:spcPts val="600"/>
              </a:spcBef>
            </a:pPr>
            <a:r>
              <a:rPr lang="es-ES" sz="2000" b="1">
                <a:solidFill>
                  <a:srgbClr val="EDB8EE"/>
                </a:solidFill>
                <a:effectLst>
                  <a:outerShdw blurRad="38100" dist="38100" dir="2700000" algn="tl">
                    <a:srgbClr val="000000">
                      <a:alpha val="43137"/>
                    </a:srgbClr>
                  </a:outerShdw>
                </a:effectLst>
              </a:rPr>
              <a:t>Psalm </a:t>
            </a:r>
            <a:r>
              <a:rPr lang="es-ES" sz="2000" b="1" dirty="0">
                <a:solidFill>
                  <a:srgbClr val="EDB8EE"/>
                </a:solidFill>
                <a:effectLst>
                  <a:outerShdw blurRad="38100" dist="38100" dir="2700000" algn="tl">
                    <a:srgbClr val="000000">
                      <a:alpha val="43137"/>
                    </a:srgbClr>
                  </a:outerShdw>
                </a:effectLst>
              </a:rPr>
              <a:t>119:105</a:t>
            </a:r>
          </a:p>
        </p:txBody>
      </p:sp>
      <p:sp>
        <p:nvSpPr>
          <p:cNvPr id="10" name="Rectángulo 9">
            <a:extLst>
              <a:ext uri="{FF2B5EF4-FFF2-40B4-BE49-F238E27FC236}">
                <a16:creationId xmlns:a16="http://schemas.microsoft.com/office/drawing/2014/main" xmlns="" id="{9014F898-F2EA-41DC-9EE9-DD3ABBA80BD1}"/>
              </a:ext>
            </a:extLst>
          </p:cNvPr>
          <p:cNvSpPr/>
          <p:nvPr/>
        </p:nvSpPr>
        <p:spPr>
          <a:xfrm>
            <a:off x="1826282" y="2303791"/>
            <a:ext cx="1800814" cy="400110"/>
          </a:xfrm>
          <a:prstGeom prst="rect">
            <a:avLst/>
          </a:prstGeom>
        </p:spPr>
        <p:txBody>
          <a:bodyPr wrap="none">
            <a:spAutoFit/>
          </a:bodyPr>
          <a:lstStyle/>
          <a:p>
            <a:pPr algn="ctr">
              <a:spcBef>
                <a:spcPts val="600"/>
              </a:spcBef>
            </a:pPr>
            <a:r>
              <a:rPr lang="es-ES" sz="2000" b="1">
                <a:solidFill>
                  <a:srgbClr val="D9BBEF"/>
                </a:solidFill>
                <a:effectLst>
                  <a:outerShdw blurRad="38100" dist="38100" dir="2700000" algn="tl">
                    <a:srgbClr val="000000">
                      <a:alpha val="43137"/>
                    </a:srgbClr>
                  </a:outerShdw>
                </a:effectLst>
              </a:rPr>
              <a:t>Jeremiah 23:29</a:t>
            </a:r>
            <a:endParaRPr lang="es-ES" sz="2000" b="1" dirty="0">
              <a:solidFill>
                <a:srgbClr val="D9BBEF"/>
              </a:solidFill>
              <a:effectLst>
                <a:outerShdw blurRad="38100" dist="38100" dir="2700000" algn="tl">
                  <a:srgbClr val="000000">
                    <a:alpha val="43137"/>
                  </a:srgbClr>
                </a:outerShdw>
              </a:effectLst>
            </a:endParaRPr>
          </a:p>
        </p:txBody>
      </p:sp>
      <p:sp>
        <p:nvSpPr>
          <p:cNvPr id="11" name="Rectángulo 10">
            <a:extLst>
              <a:ext uri="{FF2B5EF4-FFF2-40B4-BE49-F238E27FC236}">
                <a16:creationId xmlns:a16="http://schemas.microsoft.com/office/drawing/2014/main" xmlns="" id="{D7222B36-6F24-43B4-84D1-211978FF53C6}"/>
              </a:ext>
            </a:extLst>
          </p:cNvPr>
          <p:cNvSpPr/>
          <p:nvPr/>
        </p:nvSpPr>
        <p:spPr>
          <a:xfrm>
            <a:off x="3638793" y="2303791"/>
            <a:ext cx="1800814" cy="400110"/>
          </a:xfrm>
          <a:prstGeom prst="rect">
            <a:avLst/>
          </a:prstGeom>
        </p:spPr>
        <p:txBody>
          <a:bodyPr wrap="none">
            <a:spAutoFit/>
          </a:bodyPr>
          <a:lstStyle/>
          <a:p>
            <a:pPr algn="ctr">
              <a:spcBef>
                <a:spcPts val="600"/>
              </a:spcBef>
            </a:pPr>
            <a:r>
              <a:rPr lang="es-ES" sz="2000" b="1">
                <a:solidFill>
                  <a:srgbClr val="C6BEF0"/>
                </a:solidFill>
                <a:effectLst>
                  <a:outerShdw blurRad="38100" dist="38100" dir="2700000" algn="tl">
                    <a:srgbClr val="000000">
                      <a:alpha val="43137"/>
                    </a:srgbClr>
                  </a:outerShdw>
                </a:effectLst>
              </a:rPr>
              <a:t>Jeremiah 23:29</a:t>
            </a:r>
            <a:endParaRPr lang="es-ES" sz="2000" b="1" dirty="0">
              <a:solidFill>
                <a:srgbClr val="C6BEF0"/>
              </a:solidFill>
              <a:effectLst>
                <a:outerShdw blurRad="38100" dist="38100" dir="2700000" algn="tl">
                  <a:srgbClr val="000000">
                    <a:alpha val="43137"/>
                  </a:srgbClr>
                </a:outerShdw>
              </a:effectLst>
            </a:endParaRPr>
          </a:p>
        </p:txBody>
      </p:sp>
      <p:sp>
        <p:nvSpPr>
          <p:cNvPr id="12" name="Rectángulo 11">
            <a:extLst>
              <a:ext uri="{FF2B5EF4-FFF2-40B4-BE49-F238E27FC236}">
                <a16:creationId xmlns:a16="http://schemas.microsoft.com/office/drawing/2014/main" xmlns="" id="{FFF64F6A-413D-4F30-9D6A-8D3950CCB76F}"/>
              </a:ext>
            </a:extLst>
          </p:cNvPr>
          <p:cNvSpPr/>
          <p:nvPr/>
        </p:nvSpPr>
        <p:spPr>
          <a:xfrm>
            <a:off x="5765352" y="2303791"/>
            <a:ext cx="1195584" cy="400110"/>
          </a:xfrm>
          <a:prstGeom prst="rect">
            <a:avLst/>
          </a:prstGeom>
        </p:spPr>
        <p:txBody>
          <a:bodyPr wrap="none">
            <a:spAutoFit/>
          </a:bodyPr>
          <a:lstStyle/>
          <a:p>
            <a:pPr algn="ctr">
              <a:spcBef>
                <a:spcPts val="600"/>
              </a:spcBef>
            </a:pPr>
            <a:r>
              <a:rPr lang="es-ES" sz="2000" b="1">
                <a:solidFill>
                  <a:srgbClr val="B7C3EF"/>
                </a:solidFill>
                <a:effectLst>
                  <a:outerShdw blurRad="38100" dist="38100" dir="2700000" algn="tl">
                    <a:srgbClr val="000000">
                      <a:alpha val="43137"/>
                    </a:srgbClr>
                  </a:outerShdw>
                </a:effectLst>
              </a:rPr>
              <a:t>Luke </a:t>
            </a:r>
            <a:r>
              <a:rPr lang="es-ES" sz="2000" b="1" dirty="0">
                <a:solidFill>
                  <a:srgbClr val="B7C3EF"/>
                </a:solidFill>
                <a:effectLst>
                  <a:outerShdw blurRad="38100" dist="38100" dir="2700000" algn="tl">
                    <a:srgbClr val="000000">
                      <a:alpha val="43137"/>
                    </a:srgbClr>
                  </a:outerShdw>
                </a:effectLst>
              </a:rPr>
              <a:t>8:11</a:t>
            </a:r>
          </a:p>
        </p:txBody>
      </p:sp>
      <p:sp>
        <p:nvSpPr>
          <p:cNvPr id="13" name="Rectángulo 12">
            <a:extLst>
              <a:ext uri="{FF2B5EF4-FFF2-40B4-BE49-F238E27FC236}">
                <a16:creationId xmlns:a16="http://schemas.microsoft.com/office/drawing/2014/main" xmlns="" id="{DCA4B944-3790-4012-ACB0-340772BADF46}"/>
              </a:ext>
            </a:extLst>
          </p:cNvPr>
          <p:cNvSpPr/>
          <p:nvPr/>
        </p:nvSpPr>
        <p:spPr>
          <a:xfrm>
            <a:off x="7493045" y="2303791"/>
            <a:ext cx="1551771" cy="400110"/>
          </a:xfrm>
          <a:prstGeom prst="rect">
            <a:avLst/>
          </a:prstGeom>
        </p:spPr>
        <p:txBody>
          <a:bodyPr wrap="none">
            <a:spAutoFit/>
          </a:bodyPr>
          <a:lstStyle/>
          <a:p>
            <a:pPr algn="ctr">
              <a:spcBef>
                <a:spcPts val="600"/>
              </a:spcBef>
            </a:pPr>
            <a:r>
              <a:rPr lang="es-ES" sz="2000" b="1">
                <a:solidFill>
                  <a:srgbClr val="C0DFF2"/>
                </a:solidFill>
                <a:effectLst>
                  <a:outerShdw blurRad="38100" dist="38100" dir="2700000" algn="tl">
                    <a:srgbClr val="000000">
                      <a:alpha val="43137"/>
                    </a:srgbClr>
                  </a:outerShdw>
                </a:effectLst>
              </a:rPr>
              <a:t>Matthew </a:t>
            </a:r>
            <a:r>
              <a:rPr lang="es-ES" sz="2000" b="1" dirty="0">
                <a:solidFill>
                  <a:srgbClr val="C0DFF2"/>
                </a:solidFill>
                <a:effectLst>
                  <a:outerShdw blurRad="38100" dist="38100" dir="2700000" algn="tl">
                    <a:srgbClr val="000000">
                      <a:alpha val="43137"/>
                    </a:srgbClr>
                  </a:outerShdw>
                </a:effectLst>
              </a:rPr>
              <a:t>4:4</a:t>
            </a:r>
          </a:p>
        </p:txBody>
      </p:sp>
      <p:pic>
        <p:nvPicPr>
          <p:cNvPr id="6" name="Imagen 5">
            <a:extLst>
              <a:ext uri="{FF2B5EF4-FFF2-40B4-BE49-F238E27FC236}">
                <a16:creationId xmlns:a16="http://schemas.microsoft.com/office/drawing/2014/main" xmlns="" id="{BAAF8AB0-74DC-438C-846D-D08AF022BE3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7086" y="139336"/>
            <a:ext cx="3600905" cy="2127175"/>
          </a:xfrm>
          <a:prstGeom prst="roundRect">
            <a:avLst>
              <a:gd name="adj" fmla="val 4167"/>
            </a:avLst>
          </a:prstGeom>
          <a:solidFill>
            <a:srgbClr val="FFFFFF"/>
          </a:solidFill>
          <a:ln w="76200" cap="sq">
            <a:solidFill>
              <a:srgbClr val="FFFCD7"/>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xmlns="" id="{9BB37B6F-EF42-431E-9003-6E1020463E3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635930" y="5497280"/>
            <a:ext cx="2397113" cy="1248297"/>
          </a:xfrm>
          <a:prstGeom prst="roundRect">
            <a:avLst>
              <a:gd name="adj" fmla="val 1108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Imagen 18">
            <a:extLst>
              <a:ext uri="{FF2B5EF4-FFF2-40B4-BE49-F238E27FC236}">
                <a16:creationId xmlns:a16="http://schemas.microsoft.com/office/drawing/2014/main" xmlns="" id="{11C6EE39-F682-42E5-A7A1-4DC196709EA1}"/>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40000"/>
                    </a14:imgEffect>
                  </a14:imgLayer>
                </a14:imgProps>
              </a:ext>
              <a:ext uri="{28A0092B-C50C-407E-A947-70E740481C1C}">
                <a14:useLocalDpi xmlns:a14="http://schemas.microsoft.com/office/drawing/2010/main"/>
              </a:ext>
            </a:extLst>
          </a:blip>
          <a:srcRect/>
          <a:stretch/>
        </p:blipFill>
        <p:spPr>
          <a:xfrm>
            <a:off x="143692" y="5497341"/>
            <a:ext cx="1863634" cy="1248236"/>
          </a:xfrm>
          <a:prstGeom prst="roundRect">
            <a:avLst>
              <a:gd name="adj" fmla="val 124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033839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8" presetClass="entr" presetSubtype="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trips(downRight)">
                                      <p:cBhvr>
                                        <p:cTn id="16" dur="500"/>
                                        <p:tgtEl>
                                          <p:spTgt spid="6"/>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horizont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37"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900" decel="100000" fill="hold"/>
                                        <p:tgtEl>
                                          <p:spTgt spid="4"/>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8">
                                            <p:graphicEl>
                                              <a:dgm id="{CDC7648E-EF84-4AB5-9F60-836A950B225F}"/>
                                            </p:graphicEl>
                                          </p:spTgt>
                                        </p:tgtEl>
                                        <p:attrNameLst>
                                          <p:attrName>style.visibility</p:attrName>
                                        </p:attrNameLst>
                                      </p:cBhvr>
                                      <p:to>
                                        <p:strVal val="visible"/>
                                      </p:to>
                                    </p:set>
                                    <p:anim calcmode="lin" valueType="num">
                                      <p:cBhvr>
                                        <p:cTn id="38" dur="500" fill="hold"/>
                                        <p:tgtEl>
                                          <p:spTgt spid="8">
                                            <p:graphicEl>
                                              <a:dgm id="{CDC7648E-EF84-4AB5-9F60-836A950B225F}"/>
                                            </p:graphicEl>
                                          </p:spTgt>
                                        </p:tgtEl>
                                        <p:attrNameLst>
                                          <p:attrName>ppt_w</p:attrName>
                                        </p:attrNameLst>
                                      </p:cBhvr>
                                      <p:tavLst>
                                        <p:tav tm="0">
                                          <p:val>
                                            <p:fltVal val="0"/>
                                          </p:val>
                                        </p:tav>
                                        <p:tav tm="100000">
                                          <p:val>
                                            <p:strVal val="#ppt_w"/>
                                          </p:val>
                                        </p:tav>
                                      </p:tavLst>
                                    </p:anim>
                                    <p:anim calcmode="lin" valueType="num">
                                      <p:cBhvr>
                                        <p:cTn id="39" dur="500" fill="hold"/>
                                        <p:tgtEl>
                                          <p:spTgt spid="8">
                                            <p:graphicEl>
                                              <a:dgm id="{CDC7648E-EF84-4AB5-9F60-836A950B225F}"/>
                                            </p:graphicEl>
                                          </p:spTgt>
                                        </p:tgtEl>
                                        <p:attrNameLst>
                                          <p:attrName>ppt_h</p:attrName>
                                        </p:attrNameLst>
                                      </p:cBhvr>
                                      <p:tavLst>
                                        <p:tav tm="0">
                                          <p:val>
                                            <p:fltVal val="0"/>
                                          </p:val>
                                        </p:tav>
                                        <p:tav tm="100000">
                                          <p:val>
                                            <p:strVal val="#ppt_h"/>
                                          </p:val>
                                        </p:tav>
                                      </p:tavLst>
                                    </p:anim>
                                    <p:animEffect transition="in" filter="fade">
                                      <p:cBhvr>
                                        <p:cTn id="40" dur="500"/>
                                        <p:tgtEl>
                                          <p:spTgt spid="8">
                                            <p:graphicEl>
                                              <a:dgm id="{CDC7648E-EF84-4AB5-9F60-836A950B225F}"/>
                                            </p:graphicEl>
                                          </p:spTgt>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8">
                                            <p:graphicEl>
                                              <a:dgm id="{454D2BF7-A9E5-49B4-B06A-A5211E36F08C}"/>
                                            </p:graphicEl>
                                          </p:spTgt>
                                        </p:tgtEl>
                                        <p:attrNameLst>
                                          <p:attrName>style.visibility</p:attrName>
                                        </p:attrNameLst>
                                      </p:cBhvr>
                                      <p:to>
                                        <p:strVal val="visible"/>
                                      </p:to>
                                    </p:set>
                                    <p:anim calcmode="lin" valueType="num">
                                      <p:cBhvr>
                                        <p:cTn id="43" dur="500" fill="hold"/>
                                        <p:tgtEl>
                                          <p:spTgt spid="8">
                                            <p:graphicEl>
                                              <a:dgm id="{454D2BF7-A9E5-49B4-B06A-A5211E36F08C}"/>
                                            </p:graphicEl>
                                          </p:spTgt>
                                        </p:tgtEl>
                                        <p:attrNameLst>
                                          <p:attrName>ppt_w</p:attrName>
                                        </p:attrNameLst>
                                      </p:cBhvr>
                                      <p:tavLst>
                                        <p:tav tm="0">
                                          <p:val>
                                            <p:fltVal val="0"/>
                                          </p:val>
                                        </p:tav>
                                        <p:tav tm="100000">
                                          <p:val>
                                            <p:strVal val="#ppt_w"/>
                                          </p:val>
                                        </p:tav>
                                      </p:tavLst>
                                    </p:anim>
                                    <p:anim calcmode="lin" valueType="num">
                                      <p:cBhvr>
                                        <p:cTn id="44" dur="500" fill="hold"/>
                                        <p:tgtEl>
                                          <p:spTgt spid="8">
                                            <p:graphicEl>
                                              <a:dgm id="{454D2BF7-A9E5-49B4-B06A-A5211E36F08C}"/>
                                            </p:graphicEl>
                                          </p:spTgt>
                                        </p:tgtEl>
                                        <p:attrNameLst>
                                          <p:attrName>ppt_h</p:attrName>
                                        </p:attrNameLst>
                                      </p:cBhvr>
                                      <p:tavLst>
                                        <p:tav tm="0">
                                          <p:val>
                                            <p:fltVal val="0"/>
                                          </p:val>
                                        </p:tav>
                                        <p:tav tm="100000">
                                          <p:val>
                                            <p:strVal val="#ppt_h"/>
                                          </p:val>
                                        </p:tav>
                                      </p:tavLst>
                                    </p:anim>
                                    <p:animEffect transition="in" filter="fade">
                                      <p:cBhvr>
                                        <p:cTn id="45" dur="500"/>
                                        <p:tgtEl>
                                          <p:spTgt spid="8">
                                            <p:graphicEl>
                                              <a:dgm id="{454D2BF7-A9E5-49B4-B06A-A5211E36F08C}"/>
                                            </p:graphicEl>
                                          </p:spTgt>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8">
                                            <p:graphicEl>
                                              <a:dgm id="{227E03CD-8FBE-4F5B-82D9-02ACC31FA525}"/>
                                            </p:graphicEl>
                                          </p:spTgt>
                                        </p:tgtEl>
                                        <p:attrNameLst>
                                          <p:attrName>style.visibility</p:attrName>
                                        </p:attrNameLst>
                                      </p:cBhvr>
                                      <p:to>
                                        <p:strVal val="visible"/>
                                      </p:to>
                                    </p:set>
                                    <p:anim calcmode="lin" valueType="num">
                                      <p:cBhvr>
                                        <p:cTn id="48" dur="500" fill="hold"/>
                                        <p:tgtEl>
                                          <p:spTgt spid="8">
                                            <p:graphicEl>
                                              <a:dgm id="{227E03CD-8FBE-4F5B-82D9-02ACC31FA525}"/>
                                            </p:graphicEl>
                                          </p:spTgt>
                                        </p:tgtEl>
                                        <p:attrNameLst>
                                          <p:attrName>ppt_w</p:attrName>
                                        </p:attrNameLst>
                                      </p:cBhvr>
                                      <p:tavLst>
                                        <p:tav tm="0">
                                          <p:val>
                                            <p:fltVal val="0"/>
                                          </p:val>
                                        </p:tav>
                                        <p:tav tm="100000">
                                          <p:val>
                                            <p:strVal val="#ppt_w"/>
                                          </p:val>
                                        </p:tav>
                                      </p:tavLst>
                                    </p:anim>
                                    <p:anim calcmode="lin" valueType="num">
                                      <p:cBhvr>
                                        <p:cTn id="49" dur="500" fill="hold"/>
                                        <p:tgtEl>
                                          <p:spTgt spid="8">
                                            <p:graphicEl>
                                              <a:dgm id="{227E03CD-8FBE-4F5B-82D9-02ACC31FA525}"/>
                                            </p:graphicEl>
                                          </p:spTgt>
                                        </p:tgtEl>
                                        <p:attrNameLst>
                                          <p:attrName>ppt_h</p:attrName>
                                        </p:attrNameLst>
                                      </p:cBhvr>
                                      <p:tavLst>
                                        <p:tav tm="0">
                                          <p:val>
                                            <p:fltVal val="0"/>
                                          </p:val>
                                        </p:tav>
                                        <p:tav tm="100000">
                                          <p:val>
                                            <p:strVal val="#ppt_h"/>
                                          </p:val>
                                        </p:tav>
                                      </p:tavLst>
                                    </p:anim>
                                    <p:animEffect transition="in" filter="fade">
                                      <p:cBhvr>
                                        <p:cTn id="50" dur="500"/>
                                        <p:tgtEl>
                                          <p:spTgt spid="8">
                                            <p:graphicEl>
                                              <a:dgm id="{227E03CD-8FBE-4F5B-82D9-02ACC31FA525}"/>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17" presetClass="entr" presetSubtype="1" fill="hold" grpId="0" nodeType="clickEffect">
                                  <p:stCondLst>
                                    <p:cond delay="0"/>
                                  </p:stCondLst>
                                  <p:childTnLst>
                                    <p:set>
                                      <p:cBhvr>
                                        <p:cTn id="54" dur="1" fill="hold">
                                          <p:stCondLst>
                                            <p:cond delay="0"/>
                                          </p:stCondLst>
                                        </p:cTn>
                                        <p:tgtEl>
                                          <p:spTgt spid="8">
                                            <p:graphicEl>
                                              <a:dgm id="{082E9A2C-0622-4F48-87D4-6A03F0369E9F}"/>
                                            </p:graphicEl>
                                          </p:spTgt>
                                        </p:tgtEl>
                                        <p:attrNameLst>
                                          <p:attrName>style.visibility</p:attrName>
                                        </p:attrNameLst>
                                      </p:cBhvr>
                                      <p:to>
                                        <p:strVal val="visible"/>
                                      </p:to>
                                    </p:set>
                                    <p:anim calcmode="lin" valueType="num">
                                      <p:cBhvr>
                                        <p:cTn id="55" dur="500" fill="hold"/>
                                        <p:tgtEl>
                                          <p:spTgt spid="8">
                                            <p:graphicEl>
                                              <a:dgm id="{082E9A2C-0622-4F48-87D4-6A03F0369E9F}"/>
                                            </p:graphicEl>
                                          </p:spTgt>
                                        </p:tgtEl>
                                        <p:attrNameLst>
                                          <p:attrName>ppt_x</p:attrName>
                                        </p:attrNameLst>
                                      </p:cBhvr>
                                      <p:tavLst>
                                        <p:tav tm="0">
                                          <p:val>
                                            <p:strVal val="#ppt_x"/>
                                          </p:val>
                                        </p:tav>
                                        <p:tav tm="100000">
                                          <p:val>
                                            <p:strVal val="#ppt_x"/>
                                          </p:val>
                                        </p:tav>
                                      </p:tavLst>
                                    </p:anim>
                                    <p:anim calcmode="lin" valueType="num">
                                      <p:cBhvr>
                                        <p:cTn id="56" dur="500" fill="hold"/>
                                        <p:tgtEl>
                                          <p:spTgt spid="8">
                                            <p:graphicEl>
                                              <a:dgm id="{082E9A2C-0622-4F48-87D4-6A03F0369E9F}"/>
                                            </p:graphicEl>
                                          </p:spTgt>
                                        </p:tgtEl>
                                        <p:attrNameLst>
                                          <p:attrName>ppt_y</p:attrName>
                                        </p:attrNameLst>
                                      </p:cBhvr>
                                      <p:tavLst>
                                        <p:tav tm="0">
                                          <p:val>
                                            <p:strVal val="#ppt_y-#ppt_h/2"/>
                                          </p:val>
                                        </p:tav>
                                        <p:tav tm="100000">
                                          <p:val>
                                            <p:strVal val="#ppt_y"/>
                                          </p:val>
                                        </p:tav>
                                      </p:tavLst>
                                    </p:anim>
                                    <p:anim calcmode="lin" valueType="num">
                                      <p:cBhvr>
                                        <p:cTn id="57" dur="500" fill="hold"/>
                                        <p:tgtEl>
                                          <p:spTgt spid="8">
                                            <p:graphicEl>
                                              <a:dgm id="{082E9A2C-0622-4F48-87D4-6A03F0369E9F}"/>
                                            </p:graphicEl>
                                          </p:spTgt>
                                        </p:tgtEl>
                                        <p:attrNameLst>
                                          <p:attrName>ppt_w</p:attrName>
                                        </p:attrNameLst>
                                      </p:cBhvr>
                                      <p:tavLst>
                                        <p:tav tm="0">
                                          <p:val>
                                            <p:strVal val="#ppt_w"/>
                                          </p:val>
                                        </p:tav>
                                        <p:tav tm="100000">
                                          <p:val>
                                            <p:strVal val="#ppt_w"/>
                                          </p:val>
                                        </p:tav>
                                      </p:tavLst>
                                    </p:anim>
                                    <p:anim calcmode="lin" valueType="num">
                                      <p:cBhvr>
                                        <p:cTn id="58" dur="500" fill="hold"/>
                                        <p:tgtEl>
                                          <p:spTgt spid="8">
                                            <p:graphicEl>
                                              <a:dgm id="{082E9A2C-0622-4F48-87D4-6A03F0369E9F}"/>
                                            </p:graphicEl>
                                          </p:spTgt>
                                        </p:tgtEl>
                                        <p:attrNameLst>
                                          <p:attrName>ppt_h</p:attrName>
                                        </p:attrNameLst>
                                      </p:cBhvr>
                                      <p:tavLst>
                                        <p:tav tm="0">
                                          <p:val>
                                            <p:fltVal val="0"/>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p:cTn id="63" dur="500" fill="hold"/>
                                        <p:tgtEl>
                                          <p:spTgt spid="10"/>
                                        </p:tgtEl>
                                        <p:attrNameLst>
                                          <p:attrName>ppt_w</p:attrName>
                                        </p:attrNameLst>
                                      </p:cBhvr>
                                      <p:tavLst>
                                        <p:tav tm="0">
                                          <p:val>
                                            <p:fltVal val="0"/>
                                          </p:val>
                                        </p:tav>
                                        <p:tav tm="100000">
                                          <p:val>
                                            <p:strVal val="#ppt_w"/>
                                          </p:val>
                                        </p:tav>
                                      </p:tavLst>
                                    </p:anim>
                                    <p:anim calcmode="lin" valueType="num">
                                      <p:cBhvr>
                                        <p:cTn id="64" dur="500" fill="hold"/>
                                        <p:tgtEl>
                                          <p:spTgt spid="10"/>
                                        </p:tgtEl>
                                        <p:attrNameLst>
                                          <p:attrName>ppt_h</p:attrName>
                                        </p:attrNameLst>
                                      </p:cBhvr>
                                      <p:tavLst>
                                        <p:tav tm="0">
                                          <p:val>
                                            <p:fltVal val="0"/>
                                          </p:val>
                                        </p:tav>
                                        <p:tav tm="100000">
                                          <p:val>
                                            <p:strVal val="#ppt_h"/>
                                          </p:val>
                                        </p:tav>
                                      </p:tavLst>
                                    </p:anim>
                                    <p:animEffect transition="in" filter="fade">
                                      <p:cBhvr>
                                        <p:cTn id="65" dur="500"/>
                                        <p:tgtEl>
                                          <p:spTgt spid="10"/>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8">
                                            <p:graphicEl>
                                              <a:dgm id="{30DFAA9E-652E-4DFD-B5DD-2D4D29331FD1}"/>
                                            </p:graphicEl>
                                          </p:spTgt>
                                        </p:tgtEl>
                                        <p:attrNameLst>
                                          <p:attrName>style.visibility</p:attrName>
                                        </p:attrNameLst>
                                      </p:cBhvr>
                                      <p:to>
                                        <p:strVal val="visible"/>
                                      </p:to>
                                    </p:set>
                                    <p:anim calcmode="lin" valueType="num">
                                      <p:cBhvr>
                                        <p:cTn id="68" dur="500" fill="hold"/>
                                        <p:tgtEl>
                                          <p:spTgt spid="8">
                                            <p:graphicEl>
                                              <a:dgm id="{30DFAA9E-652E-4DFD-B5DD-2D4D29331FD1}"/>
                                            </p:graphicEl>
                                          </p:spTgt>
                                        </p:tgtEl>
                                        <p:attrNameLst>
                                          <p:attrName>ppt_w</p:attrName>
                                        </p:attrNameLst>
                                      </p:cBhvr>
                                      <p:tavLst>
                                        <p:tav tm="0">
                                          <p:val>
                                            <p:fltVal val="0"/>
                                          </p:val>
                                        </p:tav>
                                        <p:tav tm="100000">
                                          <p:val>
                                            <p:strVal val="#ppt_w"/>
                                          </p:val>
                                        </p:tav>
                                      </p:tavLst>
                                    </p:anim>
                                    <p:anim calcmode="lin" valueType="num">
                                      <p:cBhvr>
                                        <p:cTn id="69" dur="500" fill="hold"/>
                                        <p:tgtEl>
                                          <p:spTgt spid="8">
                                            <p:graphicEl>
                                              <a:dgm id="{30DFAA9E-652E-4DFD-B5DD-2D4D29331FD1}"/>
                                            </p:graphicEl>
                                          </p:spTgt>
                                        </p:tgtEl>
                                        <p:attrNameLst>
                                          <p:attrName>ppt_h</p:attrName>
                                        </p:attrNameLst>
                                      </p:cBhvr>
                                      <p:tavLst>
                                        <p:tav tm="0">
                                          <p:val>
                                            <p:fltVal val="0"/>
                                          </p:val>
                                        </p:tav>
                                        <p:tav tm="100000">
                                          <p:val>
                                            <p:strVal val="#ppt_h"/>
                                          </p:val>
                                        </p:tav>
                                      </p:tavLst>
                                    </p:anim>
                                    <p:animEffect transition="in" filter="fade">
                                      <p:cBhvr>
                                        <p:cTn id="70" dur="500"/>
                                        <p:tgtEl>
                                          <p:spTgt spid="8">
                                            <p:graphicEl>
                                              <a:dgm id="{30DFAA9E-652E-4DFD-B5DD-2D4D29331FD1}"/>
                                            </p:graphicEl>
                                          </p:spTgt>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8">
                                            <p:graphicEl>
                                              <a:dgm id="{A5FCDCBA-2D4F-4C67-91AF-F32C704039BA}"/>
                                            </p:graphicEl>
                                          </p:spTgt>
                                        </p:tgtEl>
                                        <p:attrNameLst>
                                          <p:attrName>style.visibility</p:attrName>
                                        </p:attrNameLst>
                                      </p:cBhvr>
                                      <p:to>
                                        <p:strVal val="visible"/>
                                      </p:to>
                                    </p:set>
                                    <p:anim calcmode="lin" valueType="num">
                                      <p:cBhvr>
                                        <p:cTn id="73" dur="500" fill="hold"/>
                                        <p:tgtEl>
                                          <p:spTgt spid="8">
                                            <p:graphicEl>
                                              <a:dgm id="{A5FCDCBA-2D4F-4C67-91AF-F32C704039BA}"/>
                                            </p:graphicEl>
                                          </p:spTgt>
                                        </p:tgtEl>
                                        <p:attrNameLst>
                                          <p:attrName>ppt_w</p:attrName>
                                        </p:attrNameLst>
                                      </p:cBhvr>
                                      <p:tavLst>
                                        <p:tav tm="0">
                                          <p:val>
                                            <p:fltVal val="0"/>
                                          </p:val>
                                        </p:tav>
                                        <p:tav tm="100000">
                                          <p:val>
                                            <p:strVal val="#ppt_w"/>
                                          </p:val>
                                        </p:tav>
                                      </p:tavLst>
                                    </p:anim>
                                    <p:anim calcmode="lin" valueType="num">
                                      <p:cBhvr>
                                        <p:cTn id="74" dur="500" fill="hold"/>
                                        <p:tgtEl>
                                          <p:spTgt spid="8">
                                            <p:graphicEl>
                                              <a:dgm id="{A5FCDCBA-2D4F-4C67-91AF-F32C704039BA}"/>
                                            </p:graphicEl>
                                          </p:spTgt>
                                        </p:tgtEl>
                                        <p:attrNameLst>
                                          <p:attrName>ppt_h</p:attrName>
                                        </p:attrNameLst>
                                      </p:cBhvr>
                                      <p:tavLst>
                                        <p:tav tm="0">
                                          <p:val>
                                            <p:fltVal val="0"/>
                                          </p:val>
                                        </p:tav>
                                        <p:tav tm="100000">
                                          <p:val>
                                            <p:strVal val="#ppt_h"/>
                                          </p:val>
                                        </p:tav>
                                      </p:tavLst>
                                    </p:anim>
                                    <p:animEffect transition="in" filter="fade">
                                      <p:cBhvr>
                                        <p:cTn id="75" dur="500"/>
                                        <p:tgtEl>
                                          <p:spTgt spid="8">
                                            <p:graphicEl>
                                              <a:dgm id="{A5FCDCBA-2D4F-4C67-91AF-F32C704039BA}"/>
                                            </p:graphicEl>
                                          </p:spTgt>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8">
                                            <p:graphicEl>
                                              <a:dgm id="{F0A64EE6-78FB-4ABE-B1F5-4AA6036B1798}"/>
                                            </p:graphicEl>
                                          </p:spTgt>
                                        </p:tgtEl>
                                        <p:attrNameLst>
                                          <p:attrName>style.visibility</p:attrName>
                                        </p:attrNameLst>
                                      </p:cBhvr>
                                      <p:to>
                                        <p:strVal val="visible"/>
                                      </p:to>
                                    </p:set>
                                    <p:anim calcmode="lin" valueType="num">
                                      <p:cBhvr>
                                        <p:cTn id="78" dur="500" fill="hold"/>
                                        <p:tgtEl>
                                          <p:spTgt spid="8">
                                            <p:graphicEl>
                                              <a:dgm id="{F0A64EE6-78FB-4ABE-B1F5-4AA6036B1798}"/>
                                            </p:graphicEl>
                                          </p:spTgt>
                                        </p:tgtEl>
                                        <p:attrNameLst>
                                          <p:attrName>ppt_w</p:attrName>
                                        </p:attrNameLst>
                                      </p:cBhvr>
                                      <p:tavLst>
                                        <p:tav tm="0">
                                          <p:val>
                                            <p:fltVal val="0"/>
                                          </p:val>
                                        </p:tav>
                                        <p:tav tm="100000">
                                          <p:val>
                                            <p:strVal val="#ppt_w"/>
                                          </p:val>
                                        </p:tav>
                                      </p:tavLst>
                                    </p:anim>
                                    <p:anim calcmode="lin" valueType="num">
                                      <p:cBhvr>
                                        <p:cTn id="79" dur="500" fill="hold"/>
                                        <p:tgtEl>
                                          <p:spTgt spid="8">
                                            <p:graphicEl>
                                              <a:dgm id="{F0A64EE6-78FB-4ABE-B1F5-4AA6036B1798}"/>
                                            </p:graphicEl>
                                          </p:spTgt>
                                        </p:tgtEl>
                                        <p:attrNameLst>
                                          <p:attrName>ppt_h</p:attrName>
                                        </p:attrNameLst>
                                      </p:cBhvr>
                                      <p:tavLst>
                                        <p:tav tm="0">
                                          <p:val>
                                            <p:fltVal val="0"/>
                                          </p:val>
                                        </p:tav>
                                        <p:tav tm="100000">
                                          <p:val>
                                            <p:strVal val="#ppt_h"/>
                                          </p:val>
                                        </p:tav>
                                      </p:tavLst>
                                    </p:anim>
                                    <p:animEffect transition="in" filter="fade">
                                      <p:cBhvr>
                                        <p:cTn id="80" dur="500"/>
                                        <p:tgtEl>
                                          <p:spTgt spid="8">
                                            <p:graphicEl>
                                              <a:dgm id="{F0A64EE6-78FB-4ABE-B1F5-4AA6036B1798}"/>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17" presetClass="entr" presetSubtype="1" fill="hold" grpId="0" nodeType="clickEffect">
                                  <p:stCondLst>
                                    <p:cond delay="0"/>
                                  </p:stCondLst>
                                  <p:childTnLst>
                                    <p:set>
                                      <p:cBhvr>
                                        <p:cTn id="84" dur="1" fill="hold">
                                          <p:stCondLst>
                                            <p:cond delay="0"/>
                                          </p:stCondLst>
                                        </p:cTn>
                                        <p:tgtEl>
                                          <p:spTgt spid="8">
                                            <p:graphicEl>
                                              <a:dgm id="{3C91B494-D8B7-45D8-9D89-7553C97B3A75}"/>
                                            </p:graphicEl>
                                          </p:spTgt>
                                        </p:tgtEl>
                                        <p:attrNameLst>
                                          <p:attrName>style.visibility</p:attrName>
                                        </p:attrNameLst>
                                      </p:cBhvr>
                                      <p:to>
                                        <p:strVal val="visible"/>
                                      </p:to>
                                    </p:set>
                                    <p:anim calcmode="lin" valueType="num">
                                      <p:cBhvr>
                                        <p:cTn id="85" dur="500" fill="hold"/>
                                        <p:tgtEl>
                                          <p:spTgt spid="8">
                                            <p:graphicEl>
                                              <a:dgm id="{3C91B494-D8B7-45D8-9D89-7553C97B3A75}"/>
                                            </p:graphicEl>
                                          </p:spTgt>
                                        </p:tgtEl>
                                        <p:attrNameLst>
                                          <p:attrName>ppt_x</p:attrName>
                                        </p:attrNameLst>
                                      </p:cBhvr>
                                      <p:tavLst>
                                        <p:tav tm="0">
                                          <p:val>
                                            <p:strVal val="#ppt_x"/>
                                          </p:val>
                                        </p:tav>
                                        <p:tav tm="100000">
                                          <p:val>
                                            <p:strVal val="#ppt_x"/>
                                          </p:val>
                                        </p:tav>
                                      </p:tavLst>
                                    </p:anim>
                                    <p:anim calcmode="lin" valueType="num">
                                      <p:cBhvr>
                                        <p:cTn id="86" dur="500" fill="hold"/>
                                        <p:tgtEl>
                                          <p:spTgt spid="8">
                                            <p:graphicEl>
                                              <a:dgm id="{3C91B494-D8B7-45D8-9D89-7553C97B3A75}"/>
                                            </p:graphicEl>
                                          </p:spTgt>
                                        </p:tgtEl>
                                        <p:attrNameLst>
                                          <p:attrName>ppt_y</p:attrName>
                                        </p:attrNameLst>
                                      </p:cBhvr>
                                      <p:tavLst>
                                        <p:tav tm="0">
                                          <p:val>
                                            <p:strVal val="#ppt_y-#ppt_h/2"/>
                                          </p:val>
                                        </p:tav>
                                        <p:tav tm="100000">
                                          <p:val>
                                            <p:strVal val="#ppt_y"/>
                                          </p:val>
                                        </p:tav>
                                      </p:tavLst>
                                    </p:anim>
                                    <p:anim calcmode="lin" valueType="num">
                                      <p:cBhvr>
                                        <p:cTn id="87" dur="500" fill="hold"/>
                                        <p:tgtEl>
                                          <p:spTgt spid="8">
                                            <p:graphicEl>
                                              <a:dgm id="{3C91B494-D8B7-45D8-9D89-7553C97B3A75}"/>
                                            </p:graphicEl>
                                          </p:spTgt>
                                        </p:tgtEl>
                                        <p:attrNameLst>
                                          <p:attrName>ppt_w</p:attrName>
                                        </p:attrNameLst>
                                      </p:cBhvr>
                                      <p:tavLst>
                                        <p:tav tm="0">
                                          <p:val>
                                            <p:strVal val="#ppt_w"/>
                                          </p:val>
                                        </p:tav>
                                        <p:tav tm="100000">
                                          <p:val>
                                            <p:strVal val="#ppt_w"/>
                                          </p:val>
                                        </p:tav>
                                      </p:tavLst>
                                    </p:anim>
                                    <p:anim calcmode="lin" valueType="num">
                                      <p:cBhvr>
                                        <p:cTn id="88" dur="500" fill="hold"/>
                                        <p:tgtEl>
                                          <p:spTgt spid="8">
                                            <p:graphicEl>
                                              <a:dgm id="{3C91B494-D8B7-45D8-9D89-7553C97B3A75}"/>
                                            </p:graphicEl>
                                          </p:spTgt>
                                        </p:tgtEl>
                                        <p:attrNameLst>
                                          <p:attrName>ppt_h</p:attrName>
                                        </p:attrNameLst>
                                      </p:cBhvr>
                                      <p:tavLst>
                                        <p:tav tm="0">
                                          <p:val>
                                            <p:fltVal val="0"/>
                                          </p:val>
                                        </p:tav>
                                        <p:tav tm="100000">
                                          <p:val>
                                            <p:strVal val="#ppt_h"/>
                                          </p:val>
                                        </p:tav>
                                      </p:tavLst>
                                    </p:anim>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grpId="0" nodeType="click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p:cTn id="93" dur="500" fill="hold"/>
                                        <p:tgtEl>
                                          <p:spTgt spid="11"/>
                                        </p:tgtEl>
                                        <p:attrNameLst>
                                          <p:attrName>ppt_w</p:attrName>
                                        </p:attrNameLst>
                                      </p:cBhvr>
                                      <p:tavLst>
                                        <p:tav tm="0">
                                          <p:val>
                                            <p:fltVal val="0"/>
                                          </p:val>
                                        </p:tav>
                                        <p:tav tm="100000">
                                          <p:val>
                                            <p:strVal val="#ppt_w"/>
                                          </p:val>
                                        </p:tav>
                                      </p:tavLst>
                                    </p:anim>
                                    <p:anim calcmode="lin" valueType="num">
                                      <p:cBhvr>
                                        <p:cTn id="94" dur="500" fill="hold"/>
                                        <p:tgtEl>
                                          <p:spTgt spid="11"/>
                                        </p:tgtEl>
                                        <p:attrNameLst>
                                          <p:attrName>ppt_h</p:attrName>
                                        </p:attrNameLst>
                                      </p:cBhvr>
                                      <p:tavLst>
                                        <p:tav tm="0">
                                          <p:val>
                                            <p:fltVal val="0"/>
                                          </p:val>
                                        </p:tav>
                                        <p:tav tm="100000">
                                          <p:val>
                                            <p:strVal val="#ppt_h"/>
                                          </p:val>
                                        </p:tav>
                                      </p:tavLst>
                                    </p:anim>
                                    <p:animEffect transition="in" filter="fade">
                                      <p:cBhvr>
                                        <p:cTn id="95" dur="500"/>
                                        <p:tgtEl>
                                          <p:spTgt spid="11"/>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8">
                                            <p:graphicEl>
                                              <a:dgm id="{AF74BEFE-6321-4EE9-9F34-5FECBEB90339}"/>
                                            </p:graphicEl>
                                          </p:spTgt>
                                        </p:tgtEl>
                                        <p:attrNameLst>
                                          <p:attrName>style.visibility</p:attrName>
                                        </p:attrNameLst>
                                      </p:cBhvr>
                                      <p:to>
                                        <p:strVal val="visible"/>
                                      </p:to>
                                    </p:set>
                                    <p:anim calcmode="lin" valueType="num">
                                      <p:cBhvr>
                                        <p:cTn id="98" dur="500" fill="hold"/>
                                        <p:tgtEl>
                                          <p:spTgt spid="8">
                                            <p:graphicEl>
                                              <a:dgm id="{AF74BEFE-6321-4EE9-9F34-5FECBEB90339}"/>
                                            </p:graphicEl>
                                          </p:spTgt>
                                        </p:tgtEl>
                                        <p:attrNameLst>
                                          <p:attrName>ppt_w</p:attrName>
                                        </p:attrNameLst>
                                      </p:cBhvr>
                                      <p:tavLst>
                                        <p:tav tm="0">
                                          <p:val>
                                            <p:fltVal val="0"/>
                                          </p:val>
                                        </p:tav>
                                        <p:tav tm="100000">
                                          <p:val>
                                            <p:strVal val="#ppt_w"/>
                                          </p:val>
                                        </p:tav>
                                      </p:tavLst>
                                    </p:anim>
                                    <p:anim calcmode="lin" valueType="num">
                                      <p:cBhvr>
                                        <p:cTn id="99" dur="500" fill="hold"/>
                                        <p:tgtEl>
                                          <p:spTgt spid="8">
                                            <p:graphicEl>
                                              <a:dgm id="{AF74BEFE-6321-4EE9-9F34-5FECBEB90339}"/>
                                            </p:graphicEl>
                                          </p:spTgt>
                                        </p:tgtEl>
                                        <p:attrNameLst>
                                          <p:attrName>ppt_h</p:attrName>
                                        </p:attrNameLst>
                                      </p:cBhvr>
                                      <p:tavLst>
                                        <p:tav tm="0">
                                          <p:val>
                                            <p:fltVal val="0"/>
                                          </p:val>
                                        </p:tav>
                                        <p:tav tm="100000">
                                          <p:val>
                                            <p:strVal val="#ppt_h"/>
                                          </p:val>
                                        </p:tav>
                                      </p:tavLst>
                                    </p:anim>
                                    <p:animEffect transition="in" filter="fade">
                                      <p:cBhvr>
                                        <p:cTn id="100" dur="500"/>
                                        <p:tgtEl>
                                          <p:spTgt spid="8">
                                            <p:graphicEl>
                                              <a:dgm id="{AF74BEFE-6321-4EE9-9F34-5FECBEB90339}"/>
                                            </p:graphicEl>
                                          </p:spTgt>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8">
                                            <p:graphicEl>
                                              <a:dgm id="{BDACFCCF-EA33-42BF-8E6F-71EEAC26D42C}"/>
                                            </p:graphicEl>
                                          </p:spTgt>
                                        </p:tgtEl>
                                        <p:attrNameLst>
                                          <p:attrName>style.visibility</p:attrName>
                                        </p:attrNameLst>
                                      </p:cBhvr>
                                      <p:to>
                                        <p:strVal val="visible"/>
                                      </p:to>
                                    </p:set>
                                    <p:anim calcmode="lin" valueType="num">
                                      <p:cBhvr>
                                        <p:cTn id="103" dur="500" fill="hold"/>
                                        <p:tgtEl>
                                          <p:spTgt spid="8">
                                            <p:graphicEl>
                                              <a:dgm id="{BDACFCCF-EA33-42BF-8E6F-71EEAC26D42C}"/>
                                            </p:graphicEl>
                                          </p:spTgt>
                                        </p:tgtEl>
                                        <p:attrNameLst>
                                          <p:attrName>ppt_w</p:attrName>
                                        </p:attrNameLst>
                                      </p:cBhvr>
                                      <p:tavLst>
                                        <p:tav tm="0">
                                          <p:val>
                                            <p:fltVal val="0"/>
                                          </p:val>
                                        </p:tav>
                                        <p:tav tm="100000">
                                          <p:val>
                                            <p:strVal val="#ppt_w"/>
                                          </p:val>
                                        </p:tav>
                                      </p:tavLst>
                                    </p:anim>
                                    <p:anim calcmode="lin" valueType="num">
                                      <p:cBhvr>
                                        <p:cTn id="104" dur="500" fill="hold"/>
                                        <p:tgtEl>
                                          <p:spTgt spid="8">
                                            <p:graphicEl>
                                              <a:dgm id="{BDACFCCF-EA33-42BF-8E6F-71EEAC26D42C}"/>
                                            </p:graphicEl>
                                          </p:spTgt>
                                        </p:tgtEl>
                                        <p:attrNameLst>
                                          <p:attrName>ppt_h</p:attrName>
                                        </p:attrNameLst>
                                      </p:cBhvr>
                                      <p:tavLst>
                                        <p:tav tm="0">
                                          <p:val>
                                            <p:fltVal val="0"/>
                                          </p:val>
                                        </p:tav>
                                        <p:tav tm="100000">
                                          <p:val>
                                            <p:strVal val="#ppt_h"/>
                                          </p:val>
                                        </p:tav>
                                      </p:tavLst>
                                    </p:anim>
                                    <p:animEffect transition="in" filter="fade">
                                      <p:cBhvr>
                                        <p:cTn id="105" dur="500"/>
                                        <p:tgtEl>
                                          <p:spTgt spid="8">
                                            <p:graphicEl>
                                              <a:dgm id="{BDACFCCF-EA33-42BF-8E6F-71EEAC26D42C}"/>
                                            </p:graphicEl>
                                          </p:spTgt>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8">
                                            <p:graphicEl>
                                              <a:dgm id="{EEB1EDC4-2F51-43CD-9070-8B9899DBE69C}"/>
                                            </p:graphicEl>
                                          </p:spTgt>
                                        </p:tgtEl>
                                        <p:attrNameLst>
                                          <p:attrName>style.visibility</p:attrName>
                                        </p:attrNameLst>
                                      </p:cBhvr>
                                      <p:to>
                                        <p:strVal val="visible"/>
                                      </p:to>
                                    </p:set>
                                    <p:anim calcmode="lin" valueType="num">
                                      <p:cBhvr>
                                        <p:cTn id="108" dur="500" fill="hold"/>
                                        <p:tgtEl>
                                          <p:spTgt spid="8">
                                            <p:graphicEl>
                                              <a:dgm id="{EEB1EDC4-2F51-43CD-9070-8B9899DBE69C}"/>
                                            </p:graphicEl>
                                          </p:spTgt>
                                        </p:tgtEl>
                                        <p:attrNameLst>
                                          <p:attrName>ppt_w</p:attrName>
                                        </p:attrNameLst>
                                      </p:cBhvr>
                                      <p:tavLst>
                                        <p:tav tm="0">
                                          <p:val>
                                            <p:fltVal val="0"/>
                                          </p:val>
                                        </p:tav>
                                        <p:tav tm="100000">
                                          <p:val>
                                            <p:strVal val="#ppt_w"/>
                                          </p:val>
                                        </p:tav>
                                      </p:tavLst>
                                    </p:anim>
                                    <p:anim calcmode="lin" valueType="num">
                                      <p:cBhvr>
                                        <p:cTn id="109" dur="500" fill="hold"/>
                                        <p:tgtEl>
                                          <p:spTgt spid="8">
                                            <p:graphicEl>
                                              <a:dgm id="{EEB1EDC4-2F51-43CD-9070-8B9899DBE69C}"/>
                                            </p:graphicEl>
                                          </p:spTgt>
                                        </p:tgtEl>
                                        <p:attrNameLst>
                                          <p:attrName>ppt_h</p:attrName>
                                        </p:attrNameLst>
                                      </p:cBhvr>
                                      <p:tavLst>
                                        <p:tav tm="0">
                                          <p:val>
                                            <p:fltVal val="0"/>
                                          </p:val>
                                        </p:tav>
                                        <p:tav tm="100000">
                                          <p:val>
                                            <p:strVal val="#ppt_h"/>
                                          </p:val>
                                        </p:tav>
                                      </p:tavLst>
                                    </p:anim>
                                    <p:animEffect transition="in" filter="fade">
                                      <p:cBhvr>
                                        <p:cTn id="110" dur="500"/>
                                        <p:tgtEl>
                                          <p:spTgt spid="8">
                                            <p:graphicEl>
                                              <a:dgm id="{EEB1EDC4-2F51-43CD-9070-8B9899DBE69C}"/>
                                            </p:graphicEl>
                                          </p:spTgt>
                                        </p:tgtEl>
                                      </p:cBhvr>
                                    </p:animEffect>
                                  </p:childTnLst>
                                </p:cTn>
                              </p:par>
                            </p:childTnLst>
                          </p:cTn>
                        </p:par>
                      </p:childTnLst>
                    </p:cTn>
                  </p:par>
                  <p:par>
                    <p:cTn id="111" fill="hold">
                      <p:stCondLst>
                        <p:cond delay="indefinite"/>
                      </p:stCondLst>
                      <p:childTnLst>
                        <p:par>
                          <p:cTn id="112" fill="hold">
                            <p:stCondLst>
                              <p:cond delay="0"/>
                            </p:stCondLst>
                            <p:childTnLst>
                              <p:par>
                                <p:cTn id="113" presetID="17" presetClass="entr" presetSubtype="1" fill="hold" grpId="0" nodeType="clickEffect">
                                  <p:stCondLst>
                                    <p:cond delay="0"/>
                                  </p:stCondLst>
                                  <p:childTnLst>
                                    <p:set>
                                      <p:cBhvr>
                                        <p:cTn id="114" dur="1" fill="hold">
                                          <p:stCondLst>
                                            <p:cond delay="0"/>
                                          </p:stCondLst>
                                        </p:cTn>
                                        <p:tgtEl>
                                          <p:spTgt spid="8">
                                            <p:graphicEl>
                                              <a:dgm id="{8E5949C1-1A7E-4E6F-A6F6-BAA593695DD9}"/>
                                            </p:graphicEl>
                                          </p:spTgt>
                                        </p:tgtEl>
                                        <p:attrNameLst>
                                          <p:attrName>style.visibility</p:attrName>
                                        </p:attrNameLst>
                                      </p:cBhvr>
                                      <p:to>
                                        <p:strVal val="visible"/>
                                      </p:to>
                                    </p:set>
                                    <p:anim calcmode="lin" valueType="num">
                                      <p:cBhvr>
                                        <p:cTn id="115" dur="500" fill="hold"/>
                                        <p:tgtEl>
                                          <p:spTgt spid="8">
                                            <p:graphicEl>
                                              <a:dgm id="{8E5949C1-1A7E-4E6F-A6F6-BAA593695DD9}"/>
                                            </p:graphicEl>
                                          </p:spTgt>
                                        </p:tgtEl>
                                        <p:attrNameLst>
                                          <p:attrName>ppt_x</p:attrName>
                                        </p:attrNameLst>
                                      </p:cBhvr>
                                      <p:tavLst>
                                        <p:tav tm="0">
                                          <p:val>
                                            <p:strVal val="#ppt_x"/>
                                          </p:val>
                                        </p:tav>
                                        <p:tav tm="100000">
                                          <p:val>
                                            <p:strVal val="#ppt_x"/>
                                          </p:val>
                                        </p:tav>
                                      </p:tavLst>
                                    </p:anim>
                                    <p:anim calcmode="lin" valueType="num">
                                      <p:cBhvr>
                                        <p:cTn id="116" dur="500" fill="hold"/>
                                        <p:tgtEl>
                                          <p:spTgt spid="8">
                                            <p:graphicEl>
                                              <a:dgm id="{8E5949C1-1A7E-4E6F-A6F6-BAA593695DD9}"/>
                                            </p:graphicEl>
                                          </p:spTgt>
                                        </p:tgtEl>
                                        <p:attrNameLst>
                                          <p:attrName>ppt_y</p:attrName>
                                        </p:attrNameLst>
                                      </p:cBhvr>
                                      <p:tavLst>
                                        <p:tav tm="0">
                                          <p:val>
                                            <p:strVal val="#ppt_y-#ppt_h/2"/>
                                          </p:val>
                                        </p:tav>
                                        <p:tav tm="100000">
                                          <p:val>
                                            <p:strVal val="#ppt_y"/>
                                          </p:val>
                                        </p:tav>
                                      </p:tavLst>
                                    </p:anim>
                                    <p:anim calcmode="lin" valueType="num">
                                      <p:cBhvr>
                                        <p:cTn id="117" dur="500" fill="hold"/>
                                        <p:tgtEl>
                                          <p:spTgt spid="8">
                                            <p:graphicEl>
                                              <a:dgm id="{8E5949C1-1A7E-4E6F-A6F6-BAA593695DD9}"/>
                                            </p:graphicEl>
                                          </p:spTgt>
                                        </p:tgtEl>
                                        <p:attrNameLst>
                                          <p:attrName>ppt_w</p:attrName>
                                        </p:attrNameLst>
                                      </p:cBhvr>
                                      <p:tavLst>
                                        <p:tav tm="0">
                                          <p:val>
                                            <p:strVal val="#ppt_w"/>
                                          </p:val>
                                        </p:tav>
                                        <p:tav tm="100000">
                                          <p:val>
                                            <p:strVal val="#ppt_w"/>
                                          </p:val>
                                        </p:tav>
                                      </p:tavLst>
                                    </p:anim>
                                    <p:anim calcmode="lin" valueType="num">
                                      <p:cBhvr>
                                        <p:cTn id="118" dur="500" fill="hold"/>
                                        <p:tgtEl>
                                          <p:spTgt spid="8">
                                            <p:graphicEl>
                                              <a:dgm id="{8E5949C1-1A7E-4E6F-A6F6-BAA593695DD9}"/>
                                            </p:graphicEl>
                                          </p:spTgt>
                                        </p:tgtEl>
                                        <p:attrNameLst>
                                          <p:attrName>ppt_h</p:attrName>
                                        </p:attrNameLst>
                                      </p:cBhvr>
                                      <p:tavLst>
                                        <p:tav tm="0">
                                          <p:val>
                                            <p:fltVal val="0"/>
                                          </p:val>
                                        </p:tav>
                                        <p:tav tm="100000">
                                          <p:val>
                                            <p:strVal val="#ppt_h"/>
                                          </p:val>
                                        </p:tav>
                                      </p:tavLst>
                                    </p:anim>
                                  </p:childTnLst>
                                </p:cTn>
                              </p:par>
                            </p:childTnLst>
                          </p:cTn>
                        </p:par>
                      </p:childTnLst>
                    </p:cTn>
                  </p:par>
                  <p:par>
                    <p:cTn id="119" fill="hold">
                      <p:stCondLst>
                        <p:cond delay="indefinite"/>
                      </p:stCondLst>
                      <p:childTnLst>
                        <p:par>
                          <p:cTn id="120" fill="hold">
                            <p:stCondLst>
                              <p:cond delay="0"/>
                            </p:stCondLst>
                            <p:childTnLst>
                              <p:par>
                                <p:cTn id="121" presetID="53" presetClass="entr" presetSubtype="16" fill="hold" grpId="0" nodeType="clickEffect">
                                  <p:stCondLst>
                                    <p:cond delay="0"/>
                                  </p:stCondLst>
                                  <p:childTnLst>
                                    <p:set>
                                      <p:cBhvr>
                                        <p:cTn id="122" dur="1" fill="hold">
                                          <p:stCondLst>
                                            <p:cond delay="0"/>
                                          </p:stCondLst>
                                        </p:cTn>
                                        <p:tgtEl>
                                          <p:spTgt spid="12"/>
                                        </p:tgtEl>
                                        <p:attrNameLst>
                                          <p:attrName>style.visibility</p:attrName>
                                        </p:attrNameLst>
                                      </p:cBhvr>
                                      <p:to>
                                        <p:strVal val="visible"/>
                                      </p:to>
                                    </p:set>
                                    <p:anim calcmode="lin" valueType="num">
                                      <p:cBhvr>
                                        <p:cTn id="123" dur="500" fill="hold"/>
                                        <p:tgtEl>
                                          <p:spTgt spid="12"/>
                                        </p:tgtEl>
                                        <p:attrNameLst>
                                          <p:attrName>ppt_w</p:attrName>
                                        </p:attrNameLst>
                                      </p:cBhvr>
                                      <p:tavLst>
                                        <p:tav tm="0">
                                          <p:val>
                                            <p:fltVal val="0"/>
                                          </p:val>
                                        </p:tav>
                                        <p:tav tm="100000">
                                          <p:val>
                                            <p:strVal val="#ppt_w"/>
                                          </p:val>
                                        </p:tav>
                                      </p:tavLst>
                                    </p:anim>
                                    <p:anim calcmode="lin" valueType="num">
                                      <p:cBhvr>
                                        <p:cTn id="124" dur="500" fill="hold"/>
                                        <p:tgtEl>
                                          <p:spTgt spid="12"/>
                                        </p:tgtEl>
                                        <p:attrNameLst>
                                          <p:attrName>ppt_h</p:attrName>
                                        </p:attrNameLst>
                                      </p:cBhvr>
                                      <p:tavLst>
                                        <p:tav tm="0">
                                          <p:val>
                                            <p:fltVal val="0"/>
                                          </p:val>
                                        </p:tav>
                                        <p:tav tm="100000">
                                          <p:val>
                                            <p:strVal val="#ppt_h"/>
                                          </p:val>
                                        </p:tav>
                                      </p:tavLst>
                                    </p:anim>
                                    <p:animEffect transition="in" filter="fade">
                                      <p:cBhvr>
                                        <p:cTn id="125" dur="500"/>
                                        <p:tgtEl>
                                          <p:spTgt spid="12"/>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8">
                                            <p:graphicEl>
                                              <a:dgm id="{23A0A4A9-633D-4EC2-BF69-AA0B7855E4C8}"/>
                                            </p:graphicEl>
                                          </p:spTgt>
                                        </p:tgtEl>
                                        <p:attrNameLst>
                                          <p:attrName>style.visibility</p:attrName>
                                        </p:attrNameLst>
                                      </p:cBhvr>
                                      <p:to>
                                        <p:strVal val="visible"/>
                                      </p:to>
                                    </p:set>
                                    <p:anim calcmode="lin" valueType="num">
                                      <p:cBhvr>
                                        <p:cTn id="128" dur="500" fill="hold"/>
                                        <p:tgtEl>
                                          <p:spTgt spid="8">
                                            <p:graphicEl>
                                              <a:dgm id="{23A0A4A9-633D-4EC2-BF69-AA0B7855E4C8}"/>
                                            </p:graphicEl>
                                          </p:spTgt>
                                        </p:tgtEl>
                                        <p:attrNameLst>
                                          <p:attrName>ppt_w</p:attrName>
                                        </p:attrNameLst>
                                      </p:cBhvr>
                                      <p:tavLst>
                                        <p:tav tm="0">
                                          <p:val>
                                            <p:fltVal val="0"/>
                                          </p:val>
                                        </p:tav>
                                        <p:tav tm="100000">
                                          <p:val>
                                            <p:strVal val="#ppt_w"/>
                                          </p:val>
                                        </p:tav>
                                      </p:tavLst>
                                    </p:anim>
                                    <p:anim calcmode="lin" valueType="num">
                                      <p:cBhvr>
                                        <p:cTn id="129" dur="500" fill="hold"/>
                                        <p:tgtEl>
                                          <p:spTgt spid="8">
                                            <p:graphicEl>
                                              <a:dgm id="{23A0A4A9-633D-4EC2-BF69-AA0B7855E4C8}"/>
                                            </p:graphicEl>
                                          </p:spTgt>
                                        </p:tgtEl>
                                        <p:attrNameLst>
                                          <p:attrName>ppt_h</p:attrName>
                                        </p:attrNameLst>
                                      </p:cBhvr>
                                      <p:tavLst>
                                        <p:tav tm="0">
                                          <p:val>
                                            <p:fltVal val="0"/>
                                          </p:val>
                                        </p:tav>
                                        <p:tav tm="100000">
                                          <p:val>
                                            <p:strVal val="#ppt_h"/>
                                          </p:val>
                                        </p:tav>
                                      </p:tavLst>
                                    </p:anim>
                                    <p:animEffect transition="in" filter="fade">
                                      <p:cBhvr>
                                        <p:cTn id="130" dur="500"/>
                                        <p:tgtEl>
                                          <p:spTgt spid="8">
                                            <p:graphicEl>
                                              <a:dgm id="{23A0A4A9-633D-4EC2-BF69-AA0B7855E4C8}"/>
                                            </p:graphicEl>
                                          </p:spTgt>
                                        </p:tgtEl>
                                      </p:cBhvr>
                                    </p:animEffect>
                                  </p:childTnLst>
                                </p:cTn>
                              </p:par>
                              <p:par>
                                <p:cTn id="131" presetID="53" presetClass="entr" presetSubtype="16" fill="hold" grpId="0" nodeType="withEffect">
                                  <p:stCondLst>
                                    <p:cond delay="0"/>
                                  </p:stCondLst>
                                  <p:childTnLst>
                                    <p:set>
                                      <p:cBhvr>
                                        <p:cTn id="132" dur="1" fill="hold">
                                          <p:stCondLst>
                                            <p:cond delay="0"/>
                                          </p:stCondLst>
                                        </p:cTn>
                                        <p:tgtEl>
                                          <p:spTgt spid="8">
                                            <p:graphicEl>
                                              <a:dgm id="{EDCB35EB-B4EA-4DDB-ADC0-FF5AE9A372C3}"/>
                                            </p:graphicEl>
                                          </p:spTgt>
                                        </p:tgtEl>
                                        <p:attrNameLst>
                                          <p:attrName>style.visibility</p:attrName>
                                        </p:attrNameLst>
                                      </p:cBhvr>
                                      <p:to>
                                        <p:strVal val="visible"/>
                                      </p:to>
                                    </p:set>
                                    <p:anim calcmode="lin" valueType="num">
                                      <p:cBhvr>
                                        <p:cTn id="133" dur="500" fill="hold"/>
                                        <p:tgtEl>
                                          <p:spTgt spid="8">
                                            <p:graphicEl>
                                              <a:dgm id="{EDCB35EB-B4EA-4DDB-ADC0-FF5AE9A372C3}"/>
                                            </p:graphicEl>
                                          </p:spTgt>
                                        </p:tgtEl>
                                        <p:attrNameLst>
                                          <p:attrName>ppt_w</p:attrName>
                                        </p:attrNameLst>
                                      </p:cBhvr>
                                      <p:tavLst>
                                        <p:tav tm="0">
                                          <p:val>
                                            <p:fltVal val="0"/>
                                          </p:val>
                                        </p:tav>
                                        <p:tav tm="100000">
                                          <p:val>
                                            <p:strVal val="#ppt_w"/>
                                          </p:val>
                                        </p:tav>
                                      </p:tavLst>
                                    </p:anim>
                                    <p:anim calcmode="lin" valueType="num">
                                      <p:cBhvr>
                                        <p:cTn id="134" dur="500" fill="hold"/>
                                        <p:tgtEl>
                                          <p:spTgt spid="8">
                                            <p:graphicEl>
                                              <a:dgm id="{EDCB35EB-B4EA-4DDB-ADC0-FF5AE9A372C3}"/>
                                            </p:graphicEl>
                                          </p:spTgt>
                                        </p:tgtEl>
                                        <p:attrNameLst>
                                          <p:attrName>ppt_h</p:attrName>
                                        </p:attrNameLst>
                                      </p:cBhvr>
                                      <p:tavLst>
                                        <p:tav tm="0">
                                          <p:val>
                                            <p:fltVal val="0"/>
                                          </p:val>
                                        </p:tav>
                                        <p:tav tm="100000">
                                          <p:val>
                                            <p:strVal val="#ppt_h"/>
                                          </p:val>
                                        </p:tav>
                                      </p:tavLst>
                                    </p:anim>
                                    <p:animEffect transition="in" filter="fade">
                                      <p:cBhvr>
                                        <p:cTn id="135" dur="500"/>
                                        <p:tgtEl>
                                          <p:spTgt spid="8">
                                            <p:graphicEl>
                                              <a:dgm id="{EDCB35EB-B4EA-4DDB-ADC0-FF5AE9A372C3}"/>
                                            </p:graphicEl>
                                          </p:spTgt>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8">
                                            <p:graphicEl>
                                              <a:dgm id="{6E30865C-6384-4557-A47B-A4B4FF164BDF}"/>
                                            </p:graphicEl>
                                          </p:spTgt>
                                        </p:tgtEl>
                                        <p:attrNameLst>
                                          <p:attrName>style.visibility</p:attrName>
                                        </p:attrNameLst>
                                      </p:cBhvr>
                                      <p:to>
                                        <p:strVal val="visible"/>
                                      </p:to>
                                    </p:set>
                                    <p:anim calcmode="lin" valueType="num">
                                      <p:cBhvr>
                                        <p:cTn id="138" dur="500" fill="hold"/>
                                        <p:tgtEl>
                                          <p:spTgt spid="8">
                                            <p:graphicEl>
                                              <a:dgm id="{6E30865C-6384-4557-A47B-A4B4FF164BDF}"/>
                                            </p:graphicEl>
                                          </p:spTgt>
                                        </p:tgtEl>
                                        <p:attrNameLst>
                                          <p:attrName>ppt_w</p:attrName>
                                        </p:attrNameLst>
                                      </p:cBhvr>
                                      <p:tavLst>
                                        <p:tav tm="0">
                                          <p:val>
                                            <p:fltVal val="0"/>
                                          </p:val>
                                        </p:tav>
                                        <p:tav tm="100000">
                                          <p:val>
                                            <p:strVal val="#ppt_w"/>
                                          </p:val>
                                        </p:tav>
                                      </p:tavLst>
                                    </p:anim>
                                    <p:anim calcmode="lin" valueType="num">
                                      <p:cBhvr>
                                        <p:cTn id="139" dur="500" fill="hold"/>
                                        <p:tgtEl>
                                          <p:spTgt spid="8">
                                            <p:graphicEl>
                                              <a:dgm id="{6E30865C-6384-4557-A47B-A4B4FF164BDF}"/>
                                            </p:graphicEl>
                                          </p:spTgt>
                                        </p:tgtEl>
                                        <p:attrNameLst>
                                          <p:attrName>ppt_h</p:attrName>
                                        </p:attrNameLst>
                                      </p:cBhvr>
                                      <p:tavLst>
                                        <p:tav tm="0">
                                          <p:val>
                                            <p:fltVal val="0"/>
                                          </p:val>
                                        </p:tav>
                                        <p:tav tm="100000">
                                          <p:val>
                                            <p:strVal val="#ppt_h"/>
                                          </p:val>
                                        </p:tav>
                                      </p:tavLst>
                                    </p:anim>
                                    <p:animEffect transition="in" filter="fade">
                                      <p:cBhvr>
                                        <p:cTn id="140" dur="500"/>
                                        <p:tgtEl>
                                          <p:spTgt spid="8">
                                            <p:graphicEl>
                                              <a:dgm id="{6E30865C-6384-4557-A47B-A4B4FF164BDF}"/>
                                            </p:graphicEl>
                                          </p:spTgt>
                                        </p:tgtEl>
                                      </p:cBhvr>
                                    </p:animEffect>
                                  </p:childTnLst>
                                </p:cTn>
                              </p:par>
                            </p:childTnLst>
                          </p:cTn>
                        </p:par>
                      </p:childTnLst>
                    </p:cTn>
                  </p:par>
                  <p:par>
                    <p:cTn id="141" fill="hold">
                      <p:stCondLst>
                        <p:cond delay="indefinite"/>
                      </p:stCondLst>
                      <p:childTnLst>
                        <p:par>
                          <p:cTn id="142" fill="hold">
                            <p:stCondLst>
                              <p:cond delay="0"/>
                            </p:stCondLst>
                            <p:childTnLst>
                              <p:par>
                                <p:cTn id="143" presetID="17" presetClass="entr" presetSubtype="1" fill="hold" grpId="0" nodeType="clickEffect">
                                  <p:stCondLst>
                                    <p:cond delay="0"/>
                                  </p:stCondLst>
                                  <p:childTnLst>
                                    <p:set>
                                      <p:cBhvr>
                                        <p:cTn id="144" dur="1" fill="hold">
                                          <p:stCondLst>
                                            <p:cond delay="0"/>
                                          </p:stCondLst>
                                        </p:cTn>
                                        <p:tgtEl>
                                          <p:spTgt spid="8">
                                            <p:graphicEl>
                                              <a:dgm id="{DB4DFBCD-2C6B-4E23-AF26-B7CFE9881F41}"/>
                                            </p:graphicEl>
                                          </p:spTgt>
                                        </p:tgtEl>
                                        <p:attrNameLst>
                                          <p:attrName>style.visibility</p:attrName>
                                        </p:attrNameLst>
                                      </p:cBhvr>
                                      <p:to>
                                        <p:strVal val="visible"/>
                                      </p:to>
                                    </p:set>
                                    <p:anim calcmode="lin" valueType="num">
                                      <p:cBhvr>
                                        <p:cTn id="145" dur="500" fill="hold"/>
                                        <p:tgtEl>
                                          <p:spTgt spid="8">
                                            <p:graphicEl>
                                              <a:dgm id="{DB4DFBCD-2C6B-4E23-AF26-B7CFE9881F41}"/>
                                            </p:graphicEl>
                                          </p:spTgt>
                                        </p:tgtEl>
                                        <p:attrNameLst>
                                          <p:attrName>ppt_x</p:attrName>
                                        </p:attrNameLst>
                                      </p:cBhvr>
                                      <p:tavLst>
                                        <p:tav tm="0">
                                          <p:val>
                                            <p:strVal val="#ppt_x"/>
                                          </p:val>
                                        </p:tav>
                                        <p:tav tm="100000">
                                          <p:val>
                                            <p:strVal val="#ppt_x"/>
                                          </p:val>
                                        </p:tav>
                                      </p:tavLst>
                                    </p:anim>
                                    <p:anim calcmode="lin" valueType="num">
                                      <p:cBhvr>
                                        <p:cTn id="146" dur="500" fill="hold"/>
                                        <p:tgtEl>
                                          <p:spTgt spid="8">
                                            <p:graphicEl>
                                              <a:dgm id="{DB4DFBCD-2C6B-4E23-AF26-B7CFE9881F41}"/>
                                            </p:graphicEl>
                                          </p:spTgt>
                                        </p:tgtEl>
                                        <p:attrNameLst>
                                          <p:attrName>ppt_y</p:attrName>
                                        </p:attrNameLst>
                                      </p:cBhvr>
                                      <p:tavLst>
                                        <p:tav tm="0">
                                          <p:val>
                                            <p:strVal val="#ppt_y-#ppt_h/2"/>
                                          </p:val>
                                        </p:tav>
                                        <p:tav tm="100000">
                                          <p:val>
                                            <p:strVal val="#ppt_y"/>
                                          </p:val>
                                        </p:tav>
                                      </p:tavLst>
                                    </p:anim>
                                    <p:anim calcmode="lin" valueType="num">
                                      <p:cBhvr>
                                        <p:cTn id="147" dur="500" fill="hold"/>
                                        <p:tgtEl>
                                          <p:spTgt spid="8">
                                            <p:graphicEl>
                                              <a:dgm id="{DB4DFBCD-2C6B-4E23-AF26-B7CFE9881F41}"/>
                                            </p:graphicEl>
                                          </p:spTgt>
                                        </p:tgtEl>
                                        <p:attrNameLst>
                                          <p:attrName>ppt_w</p:attrName>
                                        </p:attrNameLst>
                                      </p:cBhvr>
                                      <p:tavLst>
                                        <p:tav tm="0">
                                          <p:val>
                                            <p:strVal val="#ppt_w"/>
                                          </p:val>
                                        </p:tav>
                                        <p:tav tm="100000">
                                          <p:val>
                                            <p:strVal val="#ppt_w"/>
                                          </p:val>
                                        </p:tav>
                                      </p:tavLst>
                                    </p:anim>
                                    <p:anim calcmode="lin" valueType="num">
                                      <p:cBhvr>
                                        <p:cTn id="148" dur="500" fill="hold"/>
                                        <p:tgtEl>
                                          <p:spTgt spid="8">
                                            <p:graphicEl>
                                              <a:dgm id="{DB4DFBCD-2C6B-4E23-AF26-B7CFE9881F41}"/>
                                            </p:graphicEl>
                                          </p:spTgt>
                                        </p:tgtEl>
                                        <p:attrNameLst>
                                          <p:attrName>ppt_h</p:attrName>
                                        </p:attrNameLst>
                                      </p:cBhvr>
                                      <p:tavLst>
                                        <p:tav tm="0">
                                          <p:val>
                                            <p:fltVal val="0"/>
                                          </p:val>
                                        </p:tav>
                                        <p:tav tm="100000">
                                          <p:val>
                                            <p:strVal val="#ppt_h"/>
                                          </p:val>
                                        </p:tav>
                                      </p:tavLst>
                                    </p:anim>
                                  </p:childTnLst>
                                </p:cTn>
                              </p:par>
                            </p:childTnLst>
                          </p:cTn>
                        </p:par>
                      </p:childTnLst>
                    </p:cTn>
                  </p:par>
                  <p:par>
                    <p:cTn id="149" fill="hold">
                      <p:stCondLst>
                        <p:cond delay="indefinite"/>
                      </p:stCondLst>
                      <p:childTnLst>
                        <p:par>
                          <p:cTn id="150" fill="hold">
                            <p:stCondLst>
                              <p:cond delay="0"/>
                            </p:stCondLst>
                            <p:childTnLst>
                              <p:par>
                                <p:cTn id="151" presetID="53" presetClass="entr" presetSubtype="16" fill="hold" grpId="0" nodeType="clickEffect">
                                  <p:stCondLst>
                                    <p:cond delay="0"/>
                                  </p:stCondLst>
                                  <p:childTnLst>
                                    <p:set>
                                      <p:cBhvr>
                                        <p:cTn id="152" dur="1" fill="hold">
                                          <p:stCondLst>
                                            <p:cond delay="0"/>
                                          </p:stCondLst>
                                        </p:cTn>
                                        <p:tgtEl>
                                          <p:spTgt spid="13"/>
                                        </p:tgtEl>
                                        <p:attrNameLst>
                                          <p:attrName>style.visibility</p:attrName>
                                        </p:attrNameLst>
                                      </p:cBhvr>
                                      <p:to>
                                        <p:strVal val="visible"/>
                                      </p:to>
                                    </p:set>
                                    <p:anim calcmode="lin" valueType="num">
                                      <p:cBhvr>
                                        <p:cTn id="153" dur="500" fill="hold"/>
                                        <p:tgtEl>
                                          <p:spTgt spid="13"/>
                                        </p:tgtEl>
                                        <p:attrNameLst>
                                          <p:attrName>ppt_w</p:attrName>
                                        </p:attrNameLst>
                                      </p:cBhvr>
                                      <p:tavLst>
                                        <p:tav tm="0">
                                          <p:val>
                                            <p:fltVal val="0"/>
                                          </p:val>
                                        </p:tav>
                                        <p:tav tm="100000">
                                          <p:val>
                                            <p:strVal val="#ppt_w"/>
                                          </p:val>
                                        </p:tav>
                                      </p:tavLst>
                                    </p:anim>
                                    <p:anim calcmode="lin" valueType="num">
                                      <p:cBhvr>
                                        <p:cTn id="154" dur="500" fill="hold"/>
                                        <p:tgtEl>
                                          <p:spTgt spid="13"/>
                                        </p:tgtEl>
                                        <p:attrNameLst>
                                          <p:attrName>ppt_h</p:attrName>
                                        </p:attrNameLst>
                                      </p:cBhvr>
                                      <p:tavLst>
                                        <p:tav tm="0">
                                          <p:val>
                                            <p:fltVal val="0"/>
                                          </p:val>
                                        </p:tav>
                                        <p:tav tm="100000">
                                          <p:val>
                                            <p:strVal val="#ppt_h"/>
                                          </p:val>
                                        </p:tav>
                                      </p:tavLst>
                                    </p:anim>
                                    <p:animEffect transition="in" filter="fade">
                                      <p:cBhvr>
                                        <p:cTn id="155" dur="500"/>
                                        <p:tgtEl>
                                          <p:spTgt spid="13"/>
                                        </p:tgtEl>
                                      </p:cBhvr>
                                    </p:animEffect>
                                  </p:childTnLst>
                                </p:cTn>
                              </p:par>
                              <p:par>
                                <p:cTn id="156" presetID="53" presetClass="entr" presetSubtype="16" fill="hold" grpId="0" nodeType="withEffect">
                                  <p:stCondLst>
                                    <p:cond delay="0"/>
                                  </p:stCondLst>
                                  <p:childTnLst>
                                    <p:set>
                                      <p:cBhvr>
                                        <p:cTn id="157" dur="1" fill="hold">
                                          <p:stCondLst>
                                            <p:cond delay="0"/>
                                          </p:stCondLst>
                                        </p:cTn>
                                        <p:tgtEl>
                                          <p:spTgt spid="8">
                                            <p:graphicEl>
                                              <a:dgm id="{61293B46-ECF5-4BE2-B5F4-A07AC9582F3D}"/>
                                            </p:graphicEl>
                                          </p:spTgt>
                                        </p:tgtEl>
                                        <p:attrNameLst>
                                          <p:attrName>style.visibility</p:attrName>
                                        </p:attrNameLst>
                                      </p:cBhvr>
                                      <p:to>
                                        <p:strVal val="visible"/>
                                      </p:to>
                                    </p:set>
                                    <p:anim calcmode="lin" valueType="num">
                                      <p:cBhvr>
                                        <p:cTn id="158" dur="500" fill="hold"/>
                                        <p:tgtEl>
                                          <p:spTgt spid="8">
                                            <p:graphicEl>
                                              <a:dgm id="{61293B46-ECF5-4BE2-B5F4-A07AC9582F3D}"/>
                                            </p:graphicEl>
                                          </p:spTgt>
                                        </p:tgtEl>
                                        <p:attrNameLst>
                                          <p:attrName>ppt_w</p:attrName>
                                        </p:attrNameLst>
                                      </p:cBhvr>
                                      <p:tavLst>
                                        <p:tav tm="0">
                                          <p:val>
                                            <p:fltVal val="0"/>
                                          </p:val>
                                        </p:tav>
                                        <p:tav tm="100000">
                                          <p:val>
                                            <p:strVal val="#ppt_w"/>
                                          </p:val>
                                        </p:tav>
                                      </p:tavLst>
                                    </p:anim>
                                    <p:anim calcmode="lin" valueType="num">
                                      <p:cBhvr>
                                        <p:cTn id="159" dur="500" fill="hold"/>
                                        <p:tgtEl>
                                          <p:spTgt spid="8">
                                            <p:graphicEl>
                                              <a:dgm id="{61293B46-ECF5-4BE2-B5F4-A07AC9582F3D}"/>
                                            </p:graphicEl>
                                          </p:spTgt>
                                        </p:tgtEl>
                                        <p:attrNameLst>
                                          <p:attrName>ppt_h</p:attrName>
                                        </p:attrNameLst>
                                      </p:cBhvr>
                                      <p:tavLst>
                                        <p:tav tm="0">
                                          <p:val>
                                            <p:fltVal val="0"/>
                                          </p:val>
                                        </p:tav>
                                        <p:tav tm="100000">
                                          <p:val>
                                            <p:strVal val="#ppt_h"/>
                                          </p:val>
                                        </p:tav>
                                      </p:tavLst>
                                    </p:anim>
                                    <p:animEffect transition="in" filter="fade">
                                      <p:cBhvr>
                                        <p:cTn id="160" dur="500"/>
                                        <p:tgtEl>
                                          <p:spTgt spid="8">
                                            <p:graphicEl>
                                              <a:dgm id="{61293B46-ECF5-4BE2-B5F4-A07AC9582F3D}"/>
                                            </p:graphicEl>
                                          </p:spTgt>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8">
                                            <p:graphicEl>
                                              <a:dgm id="{6BF3990F-8F0A-47D3-A0F2-227B85695991}"/>
                                            </p:graphicEl>
                                          </p:spTgt>
                                        </p:tgtEl>
                                        <p:attrNameLst>
                                          <p:attrName>style.visibility</p:attrName>
                                        </p:attrNameLst>
                                      </p:cBhvr>
                                      <p:to>
                                        <p:strVal val="visible"/>
                                      </p:to>
                                    </p:set>
                                    <p:anim calcmode="lin" valueType="num">
                                      <p:cBhvr>
                                        <p:cTn id="163" dur="500" fill="hold"/>
                                        <p:tgtEl>
                                          <p:spTgt spid="8">
                                            <p:graphicEl>
                                              <a:dgm id="{6BF3990F-8F0A-47D3-A0F2-227B85695991}"/>
                                            </p:graphicEl>
                                          </p:spTgt>
                                        </p:tgtEl>
                                        <p:attrNameLst>
                                          <p:attrName>ppt_w</p:attrName>
                                        </p:attrNameLst>
                                      </p:cBhvr>
                                      <p:tavLst>
                                        <p:tav tm="0">
                                          <p:val>
                                            <p:fltVal val="0"/>
                                          </p:val>
                                        </p:tav>
                                        <p:tav tm="100000">
                                          <p:val>
                                            <p:strVal val="#ppt_w"/>
                                          </p:val>
                                        </p:tav>
                                      </p:tavLst>
                                    </p:anim>
                                    <p:anim calcmode="lin" valueType="num">
                                      <p:cBhvr>
                                        <p:cTn id="164" dur="500" fill="hold"/>
                                        <p:tgtEl>
                                          <p:spTgt spid="8">
                                            <p:graphicEl>
                                              <a:dgm id="{6BF3990F-8F0A-47D3-A0F2-227B85695991}"/>
                                            </p:graphicEl>
                                          </p:spTgt>
                                        </p:tgtEl>
                                        <p:attrNameLst>
                                          <p:attrName>ppt_h</p:attrName>
                                        </p:attrNameLst>
                                      </p:cBhvr>
                                      <p:tavLst>
                                        <p:tav tm="0">
                                          <p:val>
                                            <p:fltVal val="0"/>
                                          </p:val>
                                        </p:tav>
                                        <p:tav tm="100000">
                                          <p:val>
                                            <p:strVal val="#ppt_h"/>
                                          </p:val>
                                        </p:tav>
                                      </p:tavLst>
                                    </p:anim>
                                    <p:animEffect transition="in" filter="fade">
                                      <p:cBhvr>
                                        <p:cTn id="165" dur="500"/>
                                        <p:tgtEl>
                                          <p:spTgt spid="8">
                                            <p:graphicEl>
                                              <a:dgm id="{6BF3990F-8F0A-47D3-A0F2-227B85695991}"/>
                                            </p:graphicEl>
                                          </p:spTgt>
                                        </p:tgtEl>
                                      </p:cBhvr>
                                    </p:animEffect>
                                  </p:childTnLst>
                                </p:cTn>
                              </p:par>
                              <p:par>
                                <p:cTn id="166" presetID="53" presetClass="entr" presetSubtype="16" fill="hold" grpId="0" nodeType="withEffect">
                                  <p:stCondLst>
                                    <p:cond delay="0"/>
                                  </p:stCondLst>
                                  <p:childTnLst>
                                    <p:set>
                                      <p:cBhvr>
                                        <p:cTn id="167" dur="1" fill="hold">
                                          <p:stCondLst>
                                            <p:cond delay="0"/>
                                          </p:stCondLst>
                                        </p:cTn>
                                        <p:tgtEl>
                                          <p:spTgt spid="8">
                                            <p:graphicEl>
                                              <a:dgm id="{03C50558-1F94-422C-918B-14D459C6A52E}"/>
                                            </p:graphicEl>
                                          </p:spTgt>
                                        </p:tgtEl>
                                        <p:attrNameLst>
                                          <p:attrName>style.visibility</p:attrName>
                                        </p:attrNameLst>
                                      </p:cBhvr>
                                      <p:to>
                                        <p:strVal val="visible"/>
                                      </p:to>
                                    </p:set>
                                    <p:anim calcmode="lin" valueType="num">
                                      <p:cBhvr>
                                        <p:cTn id="168" dur="500" fill="hold"/>
                                        <p:tgtEl>
                                          <p:spTgt spid="8">
                                            <p:graphicEl>
                                              <a:dgm id="{03C50558-1F94-422C-918B-14D459C6A52E}"/>
                                            </p:graphicEl>
                                          </p:spTgt>
                                        </p:tgtEl>
                                        <p:attrNameLst>
                                          <p:attrName>ppt_w</p:attrName>
                                        </p:attrNameLst>
                                      </p:cBhvr>
                                      <p:tavLst>
                                        <p:tav tm="0">
                                          <p:val>
                                            <p:fltVal val="0"/>
                                          </p:val>
                                        </p:tav>
                                        <p:tav tm="100000">
                                          <p:val>
                                            <p:strVal val="#ppt_w"/>
                                          </p:val>
                                        </p:tav>
                                      </p:tavLst>
                                    </p:anim>
                                    <p:anim calcmode="lin" valueType="num">
                                      <p:cBhvr>
                                        <p:cTn id="169" dur="500" fill="hold"/>
                                        <p:tgtEl>
                                          <p:spTgt spid="8">
                                            <p:graphicEl>
                                              <a:dgm id="{03C50558-1F94-422C-918B-14D459C6A52E}"/>
                                            </p:graphicEl>
                                          </p:spTgt>
                                        </p:tgtEl>
                                        <p:attrNameLst>
                                          <p:attrName>ppt_h</p:attrName>
                                        </p:attrNameLst>
                                      </p:cBhvr>
                                      <p:tavLst>
                                        <p:tav tm="0">
                                          <p:val>
                                            <p:fltVal val="0"/>
                                          </p:val>
                                        </p:tav>
                                        <p:tav tm="100000">
                                          <p:val>
                                            <p:strVal val="#ppt_h"/>
                                          </p:val>
                                        </p:tav>
                                      </p:tavLst>
                                    </p:anim>
                                    <p:animEffect transition="in" filter="fade">
                                      <p:cBhvr>
                                        <p:cTn id="170" dur="500"/>
                                        <p:tgtEl>
                                          <p:spTgt spid="8">
                                            <p:graphicEl>
                                              <a:dgm id="{03C50558-1F94-422C-918B-14D459C6A52E}"/>
                                            </p:graphicEl>
                                          </p:spTgt>
                                        </p:tgtEl>
                                      </p:cBhvr>
                                    </p:animEffect>
                                  </p:childTnLst>
                                </p:cTn>
                              </p:par>
                            </p:childTnLst>
                          </p:cTn>
                        </p:par>
                      </p:childTnLst>
                    </p:cTn>
                  </p:par>
                  <p:par>
                    <p:cTn id="171" fill="hold">
                      <p:stCondLst>
                        <p:cond delay="indefinite"/>
                      </p:stCondLst>
                      <p:childTnLst>
                        <p:par>
                          <p:cTn id="172" fill="hold">
                            <p:stCondLst>
                              <p:cond delay="0"/>
                            </p:stCondLst>
                            <p:childTnLst>
                              <p:par>
                                <p:cTn id="173" presetID="17" presetClass="entr" presetSubtype="1" fill="hold" grpId="0" nodeType="clickEffect">
                                  <p:stCondLst>
                                    <p:cond delay="0"/>
                                  </p:stCondLst>
                                  <p:childTnLst>
                                    <p:set>
                                      <p:cBhvr>
                                        <p:cTn id="174" dur="1" fill="hold">
                                          <p:stCondLst>
                                            <p:cond delay="0"/>
                                          </p:stCondLst>
                                        </p:cTn>
                                        <p:tgtEl>
                                          <p:spTgt spid="8">
                                            <p:graphicEl>
                                              <a:dgm id="{F41E5539-BF6E-42B0-BFA8-9797C13A76E9}"/>
                                            </p:graphicEl>
                                          </p:spTgt>
                                        </p:tgtEl>
                                        <p:attrNameLst>
                                          <p:attrName>style.visibility</p:attrName>
                                        </p:attrNameLst>
                                      </p:cBhvr>
                                      <p:to>
                                        <p:strVal val="visible"/>
                                      </p:to>
                                    </p:set>
                                    <p:anim calcmode="lin" valueType="num">
                                      <p:cBhvr>
                                        <p:cTn id="175" dur="500" fill="hold"/>
                                        <p:tgtEl>
                                          <p:spTgt spid="8">
                                            <p:graphicEl>
                                              <a:dgm id="{F41E5539-BF6E-42B0-BFA8-9797C13A76E9}"/>
                                            </p:graphicEl>
                                          </p:spTgt>
                                        </p:tgtEl>
                                        <p:attrNameLst>
                                          <p:attrName>ppt_x</p:attrName>
                                        </p:attrNameLst>
                                      </p:cBhvr>
                                      <p:tavLst>
                                        <p:tav tm="0">
                                          <p:val>
                                            <p:strVal val="#ppt_x"/>
                                          </p:val>
                                        </p:tav>
                                        <p:tav tm="100000">
                                          <p:val>
                                            <p:strVal val="#ppt_x"/>
                                          </p:val>
                                        </p:tav>
                                      </p:tavLst>
                                    </p:anim>
                                    <p:anim calcmode="lin" valueType="num">
                                      <p:cBhvr>
                                        <p:cTn id="176" dur="500" fill="hold"/>
                                        <p:tgtEl>
                                          <p:spTgt spid="8">
                                            <p:graphicEl>
                                              <a:dgm id="{F41E5539-BF6E-42B0-BFA8-9797C13A76E9}"/>
                                            </p:graphicEl>
                                          </p:spTgt>
                                        </p:tgtEl>
                                        <p:attrNameLst>
                                          <p:attrName>ppt_y</p:attrName>
                                        </p:attrNameLst>
                                      </p:cBhvr>
                                      <p:tavLst>
                                        <p:tav tm="0">
                                          <p:val>
                                            <p:strVal val="#ppt_y-#ppt_h/2"/>
                                          </p:val>
                                        </p:tav>
                                        <p:tav tm="100000">
                                          <p:val>
                                            <p:strVal val="#ppt_y"/>
                                          </p:val>
                                        </p:tav>
                                      </p:tavLst>
                                    </p:anim>
                                    <p:anim calcmode="lin" valueType="num">
                                      <p:cBhvr>
                                        <p:cTn id="177" dur="500" fill="hold"/>
                                        <p:tgtEl>
                                          <p:spTgt spid="8">
                                            <p:graphicEl>
                                              <a:dgm id="{F41E5539-BF6E-42B0-BFA8-9797C13A76E9}"/>
                                            </p:graphicEl>
                                          </p:spTgt>
                                        </p:tgtEl>
                                        <p:attrNameLst>
                                          <p:attrName>ppt_w</p:attrName>
                                        </p:attrNameLst>
                                      </p:cBhvr>
                                      <p:tavLst>
                                        <p:tav tm="0">
                                          <p:val>
                                            <p:strVal val="#ppt_w"/>
                                          </p:val>
                                        </p:tav>
                                        <p:tav tm="100000">
                                          <p:val>
                                            <p:strVal val="#ppt_w"/>
                                          </p:val>
                                        </p:tav>
                                      </p:tavLst>
                                    </p:anim>
                                    <p:anim calcmode="lin" valueType="num">
                                      <p:cBhvr>
                                        <p:cTn id="178" dur="500" fill="hold"/>
                                        <p:tgtEl>
                                          <p:spTgt spid="8">
                                            <p:graphicEl>
                                              <a:dgm id="{F41E5539-BF6E-42B0-BFA8-9797C13A76E9}"/>
                                            </p:graphicEl>
                                          </p:spTgt>
                                        </p:tgtEl>
                                        <p:attrNameLst>
                                          <p:attrName>ppt_h</p:attrName>
                                        </p:attrNameLst>
                                      </p:cBhvr>
                                      <p:tavLst>
                                        <p:tav tm="0">
                                          <p:val>
                                            <p:fltVal val="0"/>
                                          </p:val>
                                        </p:tav>
                                        <p:tav tm="100000">
                                          <p:val>
                                            <p:strVal val="#ppt_h"/>
                                          </p:val>
                                        </p:tav>
                                      </p:tavLst>
                                    </p:anim>
                                  </p:childTnLst>
                                </p:cTn>
                              </p:par>
                            </p:childTnLst>
                          </p:cTn>
                        </p:par>
                      </p:childTnLst>
                    </p:cTn>
                  </p:par>
                  <p:par>
                    <p:cTn id="179" fill="hold">
                      <p:stCondLst>
                        <p:cond delay="indefinite"/>
                      </p:stCondLst>
                      <p:childTnLst>
                        <p:par>
                          <p:cTn id="180" fill="hold">
                            <p:stCondLst>
                              <p:cond delay="0"/>
                            </p:stCondLst>
                            <p:childTnLst>
                              <p:par>
                                <p:cTn id="181" presetID="37" presetClass="entr" presetSubtype="0" fill="hold" nodeType="clickEffect">
                                  <p:stCondLst>
                                    <p:cond delay="0"/>
                                  </p:stCondLst>
                                  <p:childTnLst>
                                    <p:set>
                                      <p:cBhvr>
                                        <p:cTn id="182" dur="1" fill="hold">
                                          <p:stCondLst>
                                            <p:cond delay="0"/>
                                          </p:stCondLst>
                                        </p:cTn>
                                        <p:tgtEl>
                                          <p:spTgt spid="19"/>
                                        </p:tgtEl>
                                        <p:attrNameLst>
                                          <p:attrName>style.visibility</p:attrName>
                                        </p:attrNameLst>
                                      </p:cBhvr>
                                      <p:to>
                                        <p:strVal val="visible"/>
                                      </p:to>
                                    </p:set>
                                    <p:animEffect transition="in" filter="fade">
                                      <p:cBhvr>
                                        <p:cTn id="183" dur="1000"/>
                                        <p:tgtEl>
                                          <p:spTgt spid="19"/>
                                        </p:tgtEl>
                                      </p:cBhvr>
                                    </p:animEffect>
                                    <p:anim calcmode="lin" valueType="num">
                                      <p:cBhvr>
                                        <p:cTn id="184" dur="1000" fill="hold"/>
                                        <p:tgtEl>
                                          <p:spTgt spid="19"/>
                                        </p:tgtEl>
                                        <p:attrNameLst>
                                          <p:attrName>ppt_x</p:attrName>
                                        </p:attrNameLst>
                                      </p:cBhvr>
                                      <p:tavLst>
                                        <p:tav tm="0">
                                          <p:val>
                                            <p:strVal val="#ppt_x"/>
                                          </p:val>
                                        </p:tav>
                                        <p:tav tm="100000">
                                          <p:val>
                                            <p:strVal val="#ppt_x"/>
                                          </p:val>
                                        </p:tav>
                                      </p:tavLst>
                                    </p:anim>
                                    <p:anim calcmode="lin" valueType="num">
                                      <p:cBhvr>
                                        <p:cTn id="185" dur="900" decel="100000" fill="hold"/>
                                        <p:tgtEl>
                                          <p:spTgt spid="19"/>
                                        </p:tgtEl>
                                        <p:attrNameLst>
                                          <p:attrName>ppt_y</p:attrName>
                                        </p:attrNameLst>
                                      </p:cBhvr>
                                      <p:tavLst>
                                        <p:tav tm="0">
                                          <p:val>
                                            <p:strVal val="#ppt_y+1"/>
                                          </p:val>
                                        </p:tav>
                                        <p:tav tm="100000">
                                          <p:val>
                                            <p:strVal val="#ppt_y-.03"/>
                                          </p:val>
                                        </p:tav>
                                      </p:tavLst>
                                    </p:anim>
                                    <p:anim calcmode="lin" valueType="num">
                                      <p:cBhvr>
                                        <p:cTn id="18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187" presetID="37" presetClass="entr" presetSubtype="0" fill="hold" grpId="0" nodeType="withEffect">
                                  <p:stCondLst>
                                    <p:cond delay="0"/>
                                  </p:stCondLst>
                                  <p:childTnLst>
                                    <p:set>
                                      <p:cBhvr>
                                        <p:cTn id="188" dur="1" fill="hold">
                                          <p:stCondLst>
                                            <p:cond delay="0"/>
                                          </p:stCondLst>
                                        </p:cTn>
                                        <p:tgtEl>
                                          <p:spTgt spid="7"/>
                                        </p:tgtEl>
                                        <p:attrNameLst>
                                          <p:attrName>style.visibility</p:attrName>
                                        </p:attrNameLst>
                                      </p:cBhvr>
                                      <p:to>
                                        <p:strVal val="visible"/>
                                      </p:to>
                                    </p:set>
                                    <p:animEffect transition="in" filter="fade">
                                      <p:cBhvr>
                                        <p:cTn id="189" dur="1000"/>
                                        <p:tgtEl>
                                          <p:spTgt spid="7"/>
                                        </p:tgtEl>
                                      </p:cBhvr>
                                    </p:animEffect>
                                    <p:anim calcmode="lin" valueType="num">
                                      <p:cBhvr>
                                        <p:cTn id="190" dur="1000" fill="hold"/>
                                        <p:tgtEl>
                                          <p:spTgt spid="7"/>
                                        </p:tgtEl>
                                        <p:attrNameLst>
                                          <p:attrName>ppt_x</p:attrName>
                                        </p:attrNameLst>
                                      </p:cBhvr>
                                      <p:tavLst>
                                        <p:tav tm="0">
                                          <p:val>
                                            <p:strVal val="#ppt_x"/>
                                          </p:val>
                                        </p:tav>
                                        <p:tav tm="100000">
                                          <p:val>
                                            <p:strVal val="#ppt_x"/>
                                          </p:val>
                                        </p:tav>
                                      </p:tavLst>
                                    </p:anim>
                                    <p:anim calcmode="lin" valueType="num">
                                      <p:cBhvr>
                                        <p:cTn id="191" dur="900" decel="100000" fill="hold"/>
                                        <p:tgtEl>
                                          <p:spTgt spid="7"/>
                                        </p:tgtEl>
                                        <p:attrNameLst>
                                          <p:attrName>ppt_y</p:attrName>
                                        </p:attrNameLst>
                                      </p:cBhvr>
                                      <p:tavLst>
                                        <p:tav tm="0">
                                          <p:val>
                                            <p:strVal val="#ppt_y+1"/>
                                          </p:val>
                                        </p:tav>
                                        <p:tav tm="100000">
                                          <p:val>
                                            <p:strVal val="#ppt_y-.03"/>
                                          </p:val>
                                        </p:tav>
                                      </p:tavLst>
                                    </p:anim>
                                    <p:anim calcmode="lin" valueType="num">
                                      <p:cBhvr>
                                        <p:cTn id="19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93" presetID="37" presetClass="entr" presetSubtype="0" fill="hold" nodeType="withEffect">
                                  <p:stCondLst>
                                    <p:cond delay="0"/>
                                  </p:stCondLst>
                                  <p:childTnLst>
                                    <p:set>
                                      <p:cBhvr>
                                        <p:cTn id="194" dur="1" fill="hold">
                                          <p:stCondLst>
                                            <p:cond delay="0"/>
                                          </p:stCondLst>
                                        </p:cTn>
                                        <p:tgtEl>
                                          <p:spTgt spid="17"/>
                                        </p:tgtEl>
                                        <p:attrNameLst>
                                          <p:attrName>style.visibility</p:attrName>
                                        </p:attrNameLst>
                                      </p:cBhvr>
                                      <p:to>
                                        <p:strVal val="visible"/>
                                      </p:to>
                                    </p:set>
                                    <p:animEffect transition="in" filter="fade">
                                      <p:cBhvr>
                                        <p:cTn id="195" dur="1000"/>
                                        <p:tgtEl>
                                          <p:spTgt spid="17"/>
                                        </p:tgtEl>
                                      </p:cBhvr>
                                    </p:animEffect>
                                    <p:anim calcmode="lin" valueType="num">
                                      <p:cBhvr>
                                        <p:cTn id="196" dur="1000" fill="hold"/>
                                        <p:tgtEl>
                                          <p:spTgt spid="17"/>
                                        </p:tgtEl>
                                        <p:attrNameLst>
                                          <p:attrName>ppt_x</p:attrName>
                                        </p:attrNameLst>
                                      </p:cBhvr>
                                      <p:tavLst>
                                        <p:tav tm="0">
                                          <p:val>
                                            <p:strVal val="#ppt_x"/>
                                          </p:val>
                                        </p:tav>
                                        <p:tav tm="100000">
                                          <p:val>
                                            <p:strVal val="#ppt_x"/>
                                          </p:val>
                                        </p:tav>
                                      </p:tavLst>
                                    </p:anim>
                                    <p:anim calcmode="lin" valueType="num">
                                      <p:cBhvr>
                                        <p:cTn id="197" dur="900" decel="100000" fill="hold"/>
                                        <p:tgtEl>
                                          <p:spTgt spid="17"/>
                                        </p:tgtEl>
                                        <p:attrNameLst>
                                          <p:attrName>ppt_y</p:attrName>
                                        </p:attrNameLst>
                                      </p:cBhvr>
                                      <p:tavLst>
                                        <p:tav tm="0">
                                          <p:val>
                                            <p:strVal val="#ppt_y+1"/>
                                          </p:val>
                                        </p:tav>
                                        <p:tav tm="100000">
                                          <p:val>
                                            <p:strVal val="#ppt_y-.03"/>
                                          </p:val>
                                        </p:tav>
                                      </p:tavLst>
                                    </p:anim>
                                    <p:anim calcmode="lin" valueType="num">
                                      <p:cBhvr>
                                        <p:cTn id="198"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Graphic spid="8" grpId="0" uiExpand="1">
        <p:bldSub>
          <a:bldDgm bld="one"/>
        </p:bldSub>
      </p:bldGraphic>
      <p:bldP spid="7" grpId="0"/>
      <p:bldP spid="9" grpId="0"/>
      <p:bldP spid="10"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AC1D9D36-A85F-41A1-B695-C380A29EB58F}"/>
              </a:ext>
            </a:extLst>
          </p:cNvPr>
          <p:cNvSpPr/>
          <p:nvPr/>
        </p:nvSpPr>
        <p:spPr>
          <a:xfrm>
            <a:off x="1457637" y="-56590"/>
            <a:ext cx="5683623" cy="707886"/>
          </a:xfrm>
          <a:prstGeom prst="rect">
            <a:avLst/>
          </a:prstGeom>
        </p:spPr>
        <p:txBody>
          <a:bodyPr wrap="square">
            <a:spAutoFit/>
          </a:bodyPr>
          <a:lstStyle/>
          <a:p>
            <a:pPr algn="ctr"/>
            <a:r>
              <a:rPr lang="es-ES" sz="4000" b="1" spc="50" dirty="0" smtClean="0">
                <a:ln w="9525" cmpd="sng">
                  <a:solidFill>
                    <a:schemeClr val="accent1"/>
                  </a:solidFill>
                  <a:prstDash val="solid"/>
                </a:ln>
                <a:solidFill>
                  <a:srgbClr val="70AD47">
                    <a:tint val="1000"/>
                  </a:srgbClr>
                </a:solidFill>
                <a:effectLst>
                  <a:glow rad="38100">
                    <a:schemeClr val="accent1">
                      <a:alpha val="40000"/>
                    </a:schemeClr>
                  </a:glow>
                </a:effectLst>
              </a:rPr>
              <a:t>Symbols of </a:t>
            </a:r>
            <a:r>
              <a:rPr lang="es-ES" sz="4000" b="1" spc="50" dirty="0" err="1" smtClean="0">
                <a:ln w="9525" cmpd="sng">
                  <a:solidFill>
                    <a:schemeClr val="accent1"/>
                  </a:solidFill>
                  <a:prstDash val="solid"/>
                </a:ln>
                <a:solidFill>
                  <a:srgbClr val="70AD47">
                    <a:tint val="1000"/>
                  </a:srgbClr>
                </a:solidFill>
                <a:effectLst>
                  <a:glow rad="38100">
                    <a:schemeClr val="accent1">
                      <a:alpha val="40000"/>
                    </a:schemeClr>
                  </a:glow>
                </a:effectLst>
              </a:rPr>
              <a:t>God’s</a:t>
            </a:r>
            <a:r>
              <a:rPr lang="es-ES" sz="4000" b="1" spc="50" dirty="0" smtClean="0">
                <a:ln w="9525" cmpd="sng">
                  <a:solidFill>
                    <a:schemeClr val="accent1"/>
                  </a:solidFill>
                  <a:prstDash val="solid"/>
                </a:ln>
                <a:solidFill>
                  <a:srgbClr val="70AD47">
                    <a:tint val="1000"/>
                  </a:srgbClr>
                </a:solidFill>
                <a:effectLst>
                  <a:glow rad="38100">
                    <a:schemeClr val="accent1">
                      <a:alpha val="40000"/>
                    </a:schemeClr>
                  </a:glow>
                </a:effectLst>
              </a:rPr>
              <a:t> Word</a:t>
            </a:r>
            <a:endParaRPr lang="es-ES" sz="4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Rectángulo 2">
            <a:extLst>
              <a:ext uri="{FF2B5EF4-FFF2-40B4-BE49-F238E27FC236}">
                <a16:creationId xmlns:a16="http://schemas.microsoft.com/office/drawing/2014/main" xmlns="" id="{D846A47F-CED2-450D-8EE3-C47E330E711A}"/>
              </a:ext>
            </a:extLst>
          </p:cNvPr>
          <p:cNvSpPr/>
          <p:nvPr/>
        </p:nvSpPr>
        <p:spPr>
          <a:xfrm>
            <a:off x="215153" y="606472"/>
            <a:ext cx="8850471" cy="369332"/>
          </a:xfrm>
          <a:prstGeom prst="rect">
            <a:avLst/>
          </a:prstGeom>
        </p:spPr>
        <p:txBody>
          <a:bodyPr wrap="square">
            <a:spAutoFit/>
          </a:bodyPr>
          <a:lstStyle/>
          <a:p>
            <a:r>
              <a:rPr lang="en-AU" dirty="0">
                <a:solidFill>
                  <a:schemeClr val="accent3">
                    <a:lumMod val="20000"/>
                    <a:lumOff val="80000"/>
                  </a:schemeClr>
                </a:solidFill>
                <a:latin typeface="Comic Sans MS" panose="030F0702030302020204" pitchFamily="66" charset="0"/>
              </a:rPr>
              <a:t>Your word is a lamp to my feet And a light to my path. (Psalm 119:115)</a:t>
            </a:r>
            <a:endParaRPr lang="es-ES"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TextBox 4"/>
          <p:cNvSpPr txBox="1"/>
          <p:nvPr/>
        </p:nvSpPr>
        <p:spPr>
          <a:xfrm>
            <a:off x="199530" y="1202411"/>
            <a:ext cx="8866094" cy="369332"/>
          </a:xfrm>
          <a:prstGeom prst="rect">
            <a:avLst/>
          </a:prstGeom>
          <a:noFill/>
        </p:spPr>
        <p:txBody>
          <a:bodyPr wrap="square" rtlCol="0">
            <a:spAutoFit/>
          </a:bodyPr>
          <a:lstStyle/>
          <a:p>
            <a:r>
              <a:rPr lang="en-AU" dirty="0">
                <a:solidFill>
                  <a:schemeClr val="accent4">
                    <a:lumMod val="20000"/>
                    <a:lumOff val="80000"/>
                  </a:schemeClr>
                </a:solidFill>
                <a:latin typeface="Comic Sans MS" panose="030F0702030302020204" pitchFamily="66" charset="0"/>
              </a:rPr>
              <a:t>“Is not My word like a fire?” says the Lord,(Jeremiah 23:29)</a:t>
            </a:r>
          </a:p>
        </p:txBody>
      </p:sp>
      <p:sp>
        <p:nvSpPr>
          <p:cNvPr id="14" name="TextBox 13"/>
          <p:cNvSpPr txBox="1"/>
          <p:nvPr/>
        </p:nvSpPr>
        <p:spPr>
          <a:xfrm>
            <a:off x="199530" y="1794438"/>
            <a:ext cx="8426823" cy="369332"/>
          </a:xfrm>
          <a:prstGeom prst="rect">
            <a:avLst/>
          </a:prstGeom>
          <a:noFill/>
        </p:spPr>
        <p:txBody>
          <a:bodyPr wrap="square" rtlCol="0">
            <a:spAutoFit/>
          </a:bodyPr>
          <a:lstStyle/>
          <a:p>
            <a:r>
              <a:rPr lang="en-AU" dirty="0"/>
              <a:t> </a:t>
            </a:r>
            <a:r>
              <a:rPr lang="en-AU" dirty="0">
                <a:solidFill>
                  <a:schemeClr val="accent3">
                    <a:lumMod val="40000"/>
                    <a:lumOff val="60000"/>
                  </a:schemeClr>
                </a:solidFill>
                <a:latin typeface="Comic Sans MS" panose="030F0702030302020204" pitchFamily="66" charset="0"/>
              </a:rPr>
              <a:t>“And like a hammer that breaks the rock in pieces</a:t>
            </a:r>
            <a:r>
              <a:rPr lang="en-AU" dirty="0" smtClean="0">
                <a:solidFill>
                  <a:schemeClr val="accent3">
                    <a:lumMod val="40000"/>
                    <a:lumOff val="60000"/>
                  </a:schemeClr>
                </a:solidFill>
                <a:latin typeface="Comic Sans MS" panose="030F0702030302020204" pitchFamily="66" charset="0"/>
              </a:rPr>
              <a:t>?” </a:t>
            </a:r>
            <a:r>
              <a:rPr lang="en-AU" dirty="0">
                <a:solidFill>
                  <a:schemeClr val="accent3">
                    <a:lumMod val="40000"/>
                    <a:lumOff val="60000"/>
                  </a:schemeClr>
                </a:solidFill>
                <a:latin typeface="Comic Sans MS" panose="030F0702030302020204" pitchFamily="66" charset="0"/>
              </a:rPr>
              <a:t>(Jeremiah 23:29)</a:t>
            </a:r>
          </a:p>
        </p:txBody>
      </p:sp>
      <p:sp>
        <p:nvSpPr>
          <p:cNvPr id="15" name="TextBox 14"/>
          <p:cNvSpPr txBox="1"/>
          <p:nvPr/>
        </p:nvSpPr>
        <p:spPr>
          <a:xfrm>
            <a:off x="215153" y="2393435"/>
            <a:ext cx="8435788" cy="369332"/>
          </a:xfrm>
          <a:prstGeom prst="rect">
            <a:avLst/>
          </a:prstGeom>
          <a:noFill/>
        </p:spPr>
        <p:txBody>
          <a:bodyPr wrap="square" rtlCol="0">
            <a:spAutoFit/>
          </a:bodyPr>
          <a:lstStyle/>
          <a:p>
            <a:r>
              <a:rPr lang="en-AU" dirty="0">
                <a:solidFill>
                  <a:schemeClr val="accent3">
                    <a:lumMod val="40000"/>
                    <a:lumOff val="60000"/>
                  </a:schemeClr>
                </a:solidFill>
                <a:latin typeface="Comic Sans MS" panose="030F0702030302020204" pitchFamily="66" charset="0"/>
              </a:rPr>
              <a:t>Now the parable is this: </a:t>
            </a:r>
            <a:r>
              <a:rPr lang="en-AU" dirty="0" smtClean="0">
                <a:solidFill>
                  <a:schemeClr val="accent3">
                    <a:lumMod val="40000"/>
                    <a:lumOff val="60000"/>
                  </a:schemeClr>
                </a:solidFill>
                <a:latin typeface="Comic Sans MS" panose="030F0702030302020204" pitchFamily="66" charset="0"/>
              </a:rPr>
              <a:t>“The </a:t>
            </a:r>
            <a:r>
              <a:rPr lang="en-AU" dirty="0">
                <a:solidFill>
                  <a:schemeClr val="accent3">
                    <a:lumMod val="40000"/>
                    <a:lumOff val="60000"/>
                  </a:schemeClr>
                </a:solidFill>
                <a:latin typeface="Comic Sans MS" panose="030F0702030302020204" pitchFamily="66" charset="0"/>
              </a:rPr>
              <a:t>seed is the word of God</a:t>
            </a:r>
            <a:r>
              <a:rPr lang="en-AU" dirty="0" smtClean="0">
                <a:solidFill>
                  <a:schemeClr val="accent3">
                    <a:lumMod val="40000"/>
                    <a:lumOff val="60000"/>
                  </a:schemeClr>
                </a:solidFill>
                <a:latin typeface="Comic Sans MS" panose="030F0702030302020204" pitchFamily="66" charset="0"/>
              </a:rPr>
              <a:t>.” </a:t>
            </a:r>
            <a:r>
              <a:rPr lang="en-AU" dirty="0">
                <a:solidFill>
                  <a:schemeClr val="accent3">
                    <a:lumMod val="40000"/>
                    <a:lumOff val="60000"/>
                  </a:schemeClr>
                </a:solidFill>
                <a:latin typeface="Comic Sans MS" panose="030F0702030302020204" pitchFamily="66" charset="0"/>
              </a:rPr>
              <a:t>(Luke 8:11)</a:t>
            </a:r>
          </a:p>
        </p:txBody>
      </p:sp>
      <p:sp>
        <p:nvSpPr>
          <p:cNvPr id="16" name="TextBox 15"/>
          <p:cNvSpPr txBox="1"/>
          <p:nvPr/>
        </p:nvSpPr>
        <p:spPr>
          <a:xfrm>
            <a:off x="199530" y="2992432"/>
            <a:ext cx="8426823" cy="646331"/>
          </a:xfrm>
          <a:prstGeom prst="rect">
            <a:avLst/>
          </a:prstGeom>
          <a:noFill/>
        </p:spPr>
        <p:txBody>
          <a:bodyPr wrap="square" rtlCol="0">
            <a:spAutoFit/>
          </a:bodyPr>
          <a:lstStyle/>
          <a:p>
            <a:r>
              <a:rPr lang="en-AU" dirty="0">
                <a:solidFill>
                  <a:schemeClr val="accent3">
                    <a:lumMod val="40000"/>
                    <a:lumOff val="60000"/>
                  </a:schemeClr>
                </a:solidFill>
                <a:latin typeface="Comic Sans MS" panose="030F0702030302020204" pitchFamily="66" charset="0"/>
              </a:rPr>
              <a:t>But He answered and said, “It is written, ‘Man shall not live by bread alone, but by every word that proceeds from the mouth of God.’ ” (Matthew 4:4)</a:t>
            </a:r>
          </a:p>
        </p:txBody>
      </p:sp>
      <p:sp>
        <p:nvSpPr>
          <p:cNvPr id="18" name="TextBox 17"/>
          <p:cNvSpPr txBox="1"/>
          <p:nvPr/>
        </p:nvSpPr>
        <p:spPr>
          <a:xfrm>
            <a:off x="2465294" y="4467425"/>
            <a:ext cx="5791200" cy="1200329"/>
          </a:xfrm>
          <a:prstGeom prst="rect">
            <a:avLst/>
          </a:prstGeom>
          <a:noFill/>
        </p:spPr>
        <p:txBody>
          <a:bodyPr wrap="square" rtlCol="0">
            <a:spAutoFit/>
          </a:bodyPr>
          <a:lstStyle/>
          <a:p>
            <a:r>
              <a:rPr lang="en-US" b="1" dirty="0" smtClean="0">
                <a:solidFill>
                  <a:schemeClr val="bg1"/>
                </a:solidFill>
              </a:rPr>
              <a:t>What would be modern symbols?</a:t>
            </a:r>
          </a:p>
          <a:p>
            <a:endParaRPr lang="en-US" b="1" dirty="0">
              <a:solidFill>
                <a:schemeClr val="bg1"/>
              </a:solidFill>
            </a:endParaRPr>
          </a:p>
          <a:p>
            <a:r>
              <a:rPr lang="en-US" b="1" dirty="0" smtClean="0">
                <a:solidFill>
                  <a:schemeClr val="bg1"/>
                </a:solidFill>
              </a:rPr>
              <a:t>Mobile Phone</a:t>
            </a:r>
          </a:p>
          <a:p>
            <a:r>
              <a:rPr lang="en-US" b="1" dirty="0" smtClean="0">
                <a:solidFill>
                  <a:schemeClr val="bg1"/>
                </a:solidFill>
              </a:rPr>
              <a:t>GPS device</a:t>
            </a:r>
            <a:endParaRPr lang="en-AU" b="1" dirty="0">
              <a:solidFill>
                <a:schemeClr val="bg1"/>
              </a:solidFill>
            </a:endParaRPr>
          </a:p>
        </p:txBody>
      </p:sp>
    </p:spTree>
    <p:extLst>
      <p:ext uri="{BB962C8B-B14F-4D97-AF65-F5344CB8AC3E}">
        <p14:creationId xmlns:p14="http://schemas.microsoft.com/office/powerpoint/2010/main" val="2472019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8">
                                            <p:txEl>
                                              <p:pRg st="0" end="0"/>
                                            </p:txEl>
                                          </p:spTgt>
                                        </p:tgtEl>
                                        <p:attrNameLst>
                                          <p:attrName>style.visibility</p:attrName>
                                        </p:attrNameLst>
                                      </p:cBhvr>
                                      <p:to>
                                        <p:strVal val="visible"/>
                                      </p:to>
                                    </p:set>
                                    <p:animEffect transition="in" filter="fade">
                                      <p:cBhvr>
                                        <p:cTn id="32" dur="1000"/>
                                        <p:tgtEl>
                                          <p:spTgt spid="18">
                                            <p:txEl>
                                              <p:pRg st="0" end="0"/>
                                            </p:txEl>
                                          </p:spTgt>
                                        </p:tgtEl>
                                      </p:cBhvr>
                                    </p:animEffect>
                                    <p:anim calcmode="lin" valueType="num">
                                      <p:cBhvr>
                                        <p:cTn id="33"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8">
                                            <p:txEl>
                                              <p:pRg st="2" end="2"/>
                                            </p:txEl>
                                          </p:spTgt>
                                        </p:tgtEl>
                                        <p:attrNameLst>
                                          <p:attrName>style.visibility</p:attrName>
                                        </p:attrNameLst>
                                      </p:cBhvr>
                                      <p:to>
                                        <p:strVal val="visible"/>
                                      </p:to>
                                    </p:set>
                                    <p:animEffect transition="in" filter="fade">
                                      <p:cBhvr>
                                        <p:cTn id="39" dur="1000"/>
                                        <p:tgtEl>
                                          <p:spTgt spid="18">
                                            <p:txEl>
                                              <p:pRg st="2" end="2"/>
                                            </p:txEl>
                                          </p:spTgt>
                                        </p:tgtEl>
                                      </p:cBhvr>
                                    </p:animEffect>
                                    <p:anim calcmode="lin" valueType="num">
                                      <p:cBhvr>
                                        <p:cTn id="40"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18">
                                            <p:txEl>
                                              <p:pRg st="2" end="2"/>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8">
                                            <p:txEl>
                                              <p:pRg st="3" end="3"/>
                                            </p:txEl>
                                          </p:spTgt>
                                        </p:tgtEl>
                                        <p:attrNameLst>
                                          <p:attrName>style.visibility</p:attrName>
                                        </p:attrNameLst>
                                      </p:cBhvr>
                                      <p:to>
                                        <p:strVal val="visible"/>
                                      </p:to>
                                    </p:set>
                                    <p:animEffect transition="in" filter="fade">
                                      <p:cBhvr>
                                        <p:cTn id="44" dur="1000"/>
                                        <p:tgtEl>
                                          <p:spTgt spid="18">
                                            <p:txEl>
                                              <p:pRg st="3" end="3"/>
                                            </p:txEl>
                                          </p:spTgt>
                                        </p:tgtEl>
                                      </p:cBhvr>
                                    </p:animEffect>
                                    <p:anim calcmode="lin" valueType="num">
                                      <p:cBhvr>
                                        <p:cTn id="45" dur="1000" fill="hold"/>
                                        <p:tgtEl>
                                          <p:spTgt spid="18">
                                            <p:txEl>
                                              <p:pRg st="3" end="3"/>
                                            </p:txEl>
                                          </p:spTgt>
                                        </p:tgtEl>
                                        <p:attrNameLst>
                                          <p:attrName>ppt_x</p:attrName>
                                        </p:attrNameLst>
                                      </p:cBhvr>
                                      <p:tavLst>
                                        <p:tav tm="0">
                                          <p:val>
                                            <p:strVal val="#ppt_x"/>
                                          </p:val>
                                        </p:tav>
                                        <p:tav tm="100000">
                                          <p:val>
                                            <p:strVal val="#ppt_x"/>
                                          </p:val>
                                        </p:tav>
                                      </p:tavLst>
                                    </p:anim>
                                    <p:anim calcmode="lin" valueType="num">
                                      <p:cBhvr>
                                        <p:cTn id="46" dur="1000" fill="hold"/>
                                        <p:tgtEl>
                                          <p:spTgt spid="1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2C19DF83-F048-44EF-B556-EF9F865F4D65}"/>
              </a:ext>
            </a:extLst>
          </p:cNvPr>
          <p:cNvSpPr/>
          <p:nvPr/>
        </p:nvSpPr>
        <p:spPr>
          <a:xfrm>
            <a:off x="0" y="0"/>
            <a:ext cx="6050279" cy="769441"/>
          </a:xfrm>
          <a:prstGeom prst="rect">
            <a:avLst/>
          </a:prstGeom>
        </p:spPr>
        <p:txBody>
          <a:bodyPr wrap="square">
            <a:spAutoFit/>
            <a:scene3d>
              <a:camera prst="orthographicFront"/>
              <a:lightRig rig="sunset" dir="t"/>
            </a:scene3d>
            <a:sp3d extrusionH="57150">
              <a:bevelT w="38100" h="38100" prst="angle"/>
            </a:sp3d>
          </a:bodyPr>
          <a:lstStyle/>
          <a:p>
            <a:pPr algn="ctr"/>
            <a:r>
              <a:rPr lang="es-ES" sz="4400" b="1">
                <a:ln w="10160">
                  <a:solidFill>
                    <a:srgbClr val="CC9900"/>
                  </a:solidFill>
                  <a:prstDash val="solid"/>
                </a:ln>
                <a:solidFill>
                  <a:srgbClr val="FFFFFF"/>
                </a:solidFill>
                <a:effectLst>
                  <a:outerShdw blurRad="38100" dist="22860" dir="5400000" algn="tl" rotWithShape="0">
                    <a:srgbClr val="000000">
                      <a:alpha val="30000"/>
                    </a:srgbClr>
                  </a:outerShdw>
                </a:effectLst>
              </a:rPr>
              <a:t>ITS CREATING POWER</a:t>
            </a:r>
            <a:endParaRPr lang="es-ES" sz="4400" b="1" dirty="0">
              <a:ln w="10160">
                <a:solidFill>
                  <a:srgbClr val="CC9900"/>
                </a:solidFill>
                <a:prstDash val="solid"/>
              </a:ln>
              <a:solidFill>
                <a:srgbClr val="FFFFFF"/>
              </a:solidFill>
              <a:effectLst>
                <a:outerShdw blurRad="38100" dist="22860" dir="5400000" algn="tl" rotWithShape="0">
                  <a:srgbClr val="000000">
                    <a:alpha val="30000"/>
                  </a:srgbClr>
                </a:outerShdw>
              </a:effectLst>
            </a:endParaRPr>
          </a:p>
        </p:txBody>
      </p:sp>
      <p:sp>
        <p:nvSpPr>
          <p:cNvPr id="3" name="Rectángulo 2">
            <a:extLst>
              <a:ext uri="{FF2B5EF4-FFF2-40B4-BE49-F238E27FC236}">
                <a16:creationId xmlns:a16="http://schemas.microsoft.com/office/drawing/2014/main" xmlns="" id="{FA59E6F2-ED15-44C7-9B50-ECED94E4B109}"/>
              </a:ext>
            </a:extLst>
          </p:cNvPr>
          <p:cNvSpPr/>
          <p:nvPr/>
        </p:nvSpPr>
        <p:spPr>
          <a:xfrm>
            <a:off x="139338" y="763461"/>
            <a:ext cx="5910942" cy="1477328"/>
          </a:xfrm>
          <a:prstGeom prst="rect">
            <a:avLst/>
          </a:prstGeom>
        </p:spPr>
        <p:txBody>
          <a:bodyPr wrap="square">
            <a:spAutoFit/>
          </a:bodyPr>
          <a:lstStyle/>
          <a:p>
            <a:r>
              <a:rPr lang="en-AU" b="1" dirty="0">
                <a:solidFill>
                  <a:schemeClr val="bg1">
                    <a:lumMod val="95000"/>
                  </a:schemeClr>
                </a:solidFill>
                <a:latin typeface="Comic Sans MS" panose="030F0702030302020204" pitchFamily="66" charset="0"/>
              </a:rPr>
              <a:t>For the word of God is living and powerful, and sharper than any two-edged sword, piercing even to the division of soul and spirit, and of joints and marrow, and is a discerner of the thoughts and intents of the heart. (Hebrews 4:12)</a:t>
            </a:r>
            <a:endParaRPr lang="es-ES" sz="1600" b="1" dirty="0">
              <a:solidFill>
                <a:schemeClr val="bg1">
                  <a:lumMod val="95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4" name="CuadroTexto 3">
            <a:extLst>
              <a:ext uri="{FF2B5EF4-FFF2-40B4-BE49-F238E27FC236}">
                <a16:creationId xmlns:a16="http://schemas.microsoft.com/office/drawing/2014/main" xmlns="" id="{F65A0D80-E0DF-43D2-A76A-FCFB166CC821}"/>
              </a:ext>
            </a:extLst>
          </p:cNvPr>
          <p:cNvSpPr txBox="1"/>
          <p:nvPr/>
        </p:nvSpPr>
        <p:spPr>
          <a:xfrm>
            <a:off x="3901441" y="2547874"/>
            <a:ext cx="5179422" cy="4231928"/>
          </a:xfrm>
          <a:prstGeom prst="rect">
            <a:avLst/>
          </a:prstGeom>
          <a:noFill/>
        </p:spPr>
        <p:txBody>
          <a:bodyPr wrap="square" rtlCol="0">
            <a:spAutoFit/>
          </a:bodyPr>
          <a:lstStyle/>
          <a:p>
            <a:pPr>
              <a:spcBef>
                <a:spcPts val="600"/>
              </a:spcBef>
            </a:pPr>
            <a:r>
              <a:rPr lang="en-AU" b="1" dirty="0">
                <a:latin typeface="Comic Sans MS" panose="030F0702030302020204" pitchFamily="66" charset="0"/>
              </a:rPr>
              <a:t>By the word of the Lord the heavens were made, And all the host of them by the breath of His mouth. (Psalm 33:6</a:t>
            </a:r>
            <a:r>
              <a:rPr lang="en-AU" b="1" dirty="0" smtClean="0">
                <a:latin typeface="Comic Sans MS" panose="030F0702030302020204" pitchFamily="66" charset="0"/>
              </a:rPr>
              <a:t>)</a:t>
            </a:r>
          </a:p>
          <a:p>
            <a:pPr>
              <a:spcBef>
                <a:spcPts val="600"/>
              </a:spcBef>
            </a:pPr>
            <a:r>
              <a:rPr lang="en-US" sz="2000" b="1" dirty="0" smtClean="0"/>
              <a:t>The </a:t>
            </a:r>
            <a:r>
              <a:rPr lang="en-US" sz="2000" b="1" dirty="0"/>
              <a:t>same power of God’s creating Word is found in His written Word, the Bible. The same Spirit that worked in Creation inspired the Scriptures.</a:t>
            </a:r>
            <a:endParaRPr lang="es-ES" sz="2000" b="1" dirty="0"/>
          </a:p>
          <a:p>
            <a:pPr>
              <a:spcBef>
                <a:spcPts val="600"/>
              </a:spcBef>
            </a:pPr>
            <a:r>
              <a:rPr lang="en-US" sz="2000" b="1" dirty="0"/>
              <a:t>The Holy Spirit can make a new creation from us. We just need to let Him work in our lives as we read the Bible.</a:t>
            </a:r>
            <a:endParaRPr lang="es-ES" sz="2000" b="1" dirty="0"/>
          </a:p>
          <a:p>
            <a:pPr>
              <a:spcBef>
                <a:spcPts val="600"/>
              </a:spcBef>
            </a:pPr>
            <a:r>
              <a:rPr lang="en-US" sz="2000" b="1" dirty="0"/>
              <a:t>The Holy Spirit will also change other people’s lives when we help them to understand the Scriptures.</a:t>
            </a:r>
            <a:endParaRPr lang="es-ES" sz="2000" b="1" dirty="0"/>
          </a:p>
        </p:txBody>
      </p:sp>
      <p:pic>
        <p:nvPicPr>
          <p:cNvPr id="5" name="Imagen 4">
            <a:extLst>
              <a:ext uri="{FF2B5EF4-FFF2-40B4-BE49-F238E27FC236}">
                <a16:creationId xmlns:a16="http://schemas.microsoft.com/office/drawing/2014/main" xmlns="" id="{259BBC85-4CE9-4507-A104-CB2A02C937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52457" y="52254"/>
            <a:ext cx="3028405" cy="2360023"/>
          </a:xfrm>
          <a:prstGeom prst="rect">
            <a:avLst/>
          </a:prstGeom>
          <a:ln>
            <a:noFill/>
          </a:ln>
          <a:effectLst>
            <a:softEdge rad="112500"/>
          </a:effectLst>
        </p:spPr>
      </p:pic>
      <p:pic>
        <p:nvPicPr>
          <p:cNvPr id="7" name="Imagen 6">
            <a:extLst>
              <a:ext uri="{FF2B5EF4-FFF2-40B4-BE49-F238E27FC236}">
                <a16:creationId xmlns:a16="http://schemas.microsoft.com/office/drawing/2014/main" xmlns="" id="{CB106B06-AAFB-4CC4-84E9-B07CC7D26F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8908" y="2562131"/>
            <a:ext cx="3512414" cy="26368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xmlns="" id="{AECCB5D3-ED43-442E-9C52-075FB60924B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30416" y="5291865"/>
            <a:ext cx="1764275" cy="138333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Imagen 11">
            <a:extLst>
              <a:ext uri="{FF2B5EF4-FFF2-40B4-BE49-F238E27FC236}">
                <a16:creationId xmlns:a16="http://schemas.microsoft.com/office/drawing/2014/main" xmlns="" id="{500CCD27-4037-42C9-B86F-12BD41C1449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326611" y="4087479"/>
            <a:ext cx="1397056" cy="1070869"/>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16" name="Imagen 15">
            <a:extLst>
              <a:ext uri="{FF2B5EF4-FFF2-40B4-BE49-F238E27FC236}">
                <a16:creationId xmlns:a16="http://schemas.microsoft.com/office/drawing/2014/main" xmlns="" id="{BE48A4CB-5842-41B9-85AD-0C089592B08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997047" y="5299294"/>
            <a:ext cx="1764275" cy="1375905"/>
          </a:xfrm>
          <a:prstGeom prst="rect">
            <a:avLst/>
          </a:prstGeom>
          <a:ln>
            <a:noFill/>
          </a:ln>
          <a:effectLst>
            <a:reflection blurRad="12700" stA="30000" endPos="30000" dist="5000" dir="5400000" sy="-100000" algn="bl" rotWithShape="0"/>
          </a:effectLst>
          <a:scene3d>
            <a:camera prst="perspectiveContrastingLeftFacing" fov="3000000">
              <a:rot lat="190722" lon="1284170" rev="21544589"/>
            </a:camera>
            <a:lightRig rig="threePt" dir="t">
              <a:rot lat="0" lon="0" rev="2700000"/>
            </a:lightRig>
          </a:scene3d>
          <a:sp3d>
            <a:bevelT w="63500" h="50800"/>
          </a:sp3d>
        </p:spPr>
      </p:pic>
    </p:spTree>
    <p:extLst>
      <p:ext uri="{BB962C8B-B14F-4D97-AF65-F5344CB8AC3E}">
        <p14:creationId xmlns:p14="http://schemas.microsoft.com/office/powerpoint/2010/main" val="2777677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horizont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3"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strips(upRight)">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33" dur="1000" fill="hold"/>
                                        <p:tgtEl>
                                          <p:spTgt spid="12"/>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2"/>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4">
                                            <p:txEl>
                                              <p:pRg st="0" end="0"/>
                                            </p:txEl>
                                          </p:spTgt>
                                        </p:tgtEl>
                                        <p:attrNameLst>
                                          <p:attrName>style.visibility</p:attrName>
                                        </p:attrNameLst>
                                      </p:cBhvr>
                                      <p:to>
                                        <p:strVal val="visible"/>
                                      </p:to>
                                    </p:set>
                                    <p:animEffect transition="in" filter="wipe(left)">
                                      <p:cBhvr>
                                        <p:cTn id="41" dur="500"/>
                                        <p:tgtEl>
                                          <p:spTgt spid="4">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4">
                                            <p:txEl>
                                              <p:pRg st="1" end="1"/>
                                            </p:txEl>
                                          </p:spTgt>
                                        </p:tgtEl>
                                        <p:attrNameLst>
                                          <p:attrName>style.visibility</p:attrName>
                                        </p:attrNameLst>
                                      </p:cBhvr>
                                      <p:to>
                                        <p:strVal val="visible"/>
                                      </p:to>
                                    </p:set>
                                    <p:animEffect transition="in" filter="wipe(left)">
                                      <p:cBhvr>
                                        <p:cTn id="46" dur="500"/>
                                        <p:tgtEl>
                                          <p:spTgt spid="4">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anim calcmode="lin" valueType="num">
                                      <p:cBhvr>
                                        <p:cTn id="52" dur="1000" fill="hold"/>
                                        <p:tgtEl>
                                          <p:spTgt spid="10"/>
                                        </p:tgtEl>
                                        <p:attrNameLst>
                                          <p:attrName>ppt_x</p:attrName>
                                        </p:attrNameLst>
                                      </p:cBhvr>
                                      <p:tavLst>
                                        <p:tav tm="0">
                                          <p:val>
                                            <p:strVal val="#ppt_x"/>
                                          </p:val>
                                        </p:tav>
                                        <p:tav tm="100000">
                                          <p:val>
                                            <p:strVal val="#ppt_x"/>
                                          </p:val>
                                        </p:tav>
                                      </p:tavLst>
                                    </p:anim>
                                    <p:anim calcmode="lin" valueType="num">
                                      <p:cBhvr>
                                        <p:cTn id="53" dur="1000" fill="hold"/>
                                        <p:tgtEl>
                                          <p:spTgt spid="10"/>
                                        </p:tgtEl>
                                        <p:attrNameLst>
                                          <p:attrName>ppt_y</p:attrName>
                                        </p:attrNameLst>
                                      </p:cBhvr>
                                      <p:tavLst>
                                        <p:tav tm="0">
                                          <p:val>
                                            <p:strVal val="#ppt_y+.1"/>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4">
                                            <p:txEl>
                                              <p:pRg st="2" end="2"/>
                                            </p:txEl>
                                          </p:spTgt>
                                        </p:tgtEl>
                                        <p:attrNameLst>
                                          <p:attrName>style.visibility</p:attrName>
                                        </p:attrNameLst>
                                      </p:cBhvr>
                                      <p:to>
                                        <p:strVal val="visible"/>
                                      </p:to>
                                    </p:set>
                                    <p:animEffect transition="in" filter="wipe(left)">
                                      <p:cBhvr>
                                        <p:cTn id="57" dur="500"/>
                                        <p:tgtEl>
                                          <p:spTgt spid="4">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1000"/>
                                        <p:tgtEl>
                                          <p:spTgt spid="16"/>
                                        </p:tgtEl>
                                      </p:cBhvr>
                                    </p:animEffect>
                                    <p:anim calcmode="lin" valueType="num">
                                      <p:cBhvr>
                                        <p:cTn id="63" dur="1000" fill="hold"/>
                                        <p:tgtEl>
                                          <p:spTgt spid="16"/>
                                        </p:tgtEl>
                                        <p:attrNameLst>
                                          <p:attrName>ppt_x</p:attrName>
                                        </p:attrNameLst>
                                      </p:cBhvr>
                                      <p:tavLst>
                                        <p:tav tm="0">
                                          <p:val>
                                            <p:strVal val="#ppt_x"/>
                                          </p:val>
                                        </p:tav>
                                        <p:tav tm="100000">
                                          <p:val>
                                            <p:strVal val="#ppt_x"/>
                                          </p:val>
                                        </p:tav>
                                      </p:tavLst>
                                    </p:anim>
                                    <p:anim calcmode="lin" valueType="num">
                                      <p:cBhvr>
                                        <p:cTn id="64" dur="1000" fill="hold"/>
                                        <p:tgtEl>
                                          <p:spTgt spid="16"/>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4">
                                            <p:txEl>
                                              <p:pRg st="3" end="3"/>
                                            </p:txEl>
                                          </p:spTgt>
                                        </p:tgtEl>
                                        <p:attrNameLst>
                                          <p:attrName>style.visibility</p:attrName>
                                        </p:attrNameLst>
                                      </p:cBhvr>
                                      <p:to>
                                        <p:strVal val="visible"/>
                                      </p:to>
                                    </p:set>
                                    <p:animEffect transition="in" filter="wipe(left)">
                                      <p:cBhvr>
                                        <p:cTn id="68"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57441F58-38E3-4148-869E-305A0DD2FE41}"/>
              </a:ext>
            </a:extLst>
          </p:cNvPr>
          <p:cNvSpPr/>
          <p:nvPr/>
        </p:nvSpPr>
        <p:spPr>
          <a:xfrm>
            <a:off x="1483204" y="1861193"/>
            <a:ext cx="7230490" cy="3616375"/>
          </a:xfrm>
          <a:prstGeom prst="rect">
            <a:avLst/>
          </a:prstGeom>
        </p:spPr>
        <p:txBody>
          <a:bodyPr wrap="square">
            <a:spAutoFit/>
          </a:bodyPr>
          <a:lstStyle/>
          <a:p>
            <a:pPr>
              <a:spcBef>
                <a:spcPts val="600"/>
              </a:spcBef>
            </a:pPr>
            <a:r>
              <a:rPr lang="en-AU" sz="2800" b="1" dirty="0"/>
              <a:t>“The creative energy that called the worlds into existence is in the word of God. This word imparts power; it begets life.  Every command is a promise; accepted by the will, received into the soul, it brings with it the life of the Infinite One. It transforms the nature and recreates the soul in the image of God”. </a:t>
            </a:r>
            <a:endParaRPr lang="en-AU" sz="2800" b="1" dirty="0" smtClean="0"/>
          </a:p>
          <a:p>
            <a:pPr>
              <a:spcBef>
                <a:spcPts val="600"/>
              </a:spcBef>
            </a:pPr>
            <a:r>
              <a:rPr lang="en-AU" sz="2800" b="1" dirty="0"/>
              <a:t> </a:t>
            </a:r>
            <a:r>
              <a:rPr lang="en-AU" sz="2800" b="1" dirty="0" smtClean="0"/>
              <a:t>                              </a:t>
            </a:r>
            <a:r>
              <a:rPr lang="en-AU" sz="2400" dirty="0" smtClean="0"/>
              <a:t>— </a:t>
            </a:r>
            <a:r>
              <a:rPr lang="en-AU" sz="2400" dirty="0"/>
              <a:t>Ellen G. White, </a:t>
            </a:r>
            <a:r>
              <a:rPr lang="en-AU" sz="2400" i="1" dirty="0"/>
              <a:t>Education</a:t>
            </a:r>
            <a:r>
              <a:rPr lang="en-AU" sz="2400" dirty="0"/>
              <a:t>, </a:t>
            </a:r>
            <a:r>
              <a:rPr lang="en-AU" sz="2400" dirty="0" smtClean="0"/>
              <a:t>p. 126</a:t>
            </a:r>
            <a:endParaRPr lang="es-ES" sz="2400" dirty="0">
              <a:latin typeface="Cooper Black" panose="0208090404030B020404" pitchFamily="18" charset="0"/>
            </a:endParaRPr>
          </a:p>
        </p:txBody>
      </p:sp>
    </p:spTree>
    <p:extLst>
      <p:ext uri="{BB962C8B-B14F-4D97-AF65-F5344CB8AC3E}">
        <p14:creationId xmlns:p14="http://schemas.microsoft.com/office/powerpoint/2010/main" val="1625448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2546BCC8-39E4-4B05-978C-A1F24443EED5}"/>
              </a:ext>
            </a:extLst>
          </p:cNvPr>
          <p:cNvSpPr/>
          <p:nvPr/>
        </p:nvSpPr>
        <p:spPr>
          <a:xfrm>
            <a:off x="0" y="0"/>
            <a:ext cx="9143999" cy="769441"/>
          </a:xfrm>
          <a:prstGeom prst="rect">
            <a:avLst/>
          </a:prstGeom>
        </p:spPr>
        <p:txBody>
          <a:bodyPr wrap="square">
            <a:spAutoFit/>
            <a:scene3d>
              <a:camera prst="orthographicFront"/>
              <a:lightRig rig="brightRoom" dir="t"/>
            </a:scene3d>
            <a:sp3d extrusionH="57150" prstMaterial="softEdge">
              <a:bevelT w="25400" h="38100"/>
            </a:sp3d>
          </a:bodyPr>
          <a:lstStyle/>
          <a:p>
            <a:pPr algn="ctr"/>
            <a:r>
              <a:rPr lang="en-US" sz="4400" b="1">
                <a:ln/>
                <a:solidFill>
                  <a:srgbClr val="B7B88E"/>
                </a:solidFill>
              </a:rPr>
              <a:t>MAKING THE MOST OF ITS BENEFITS</a:t>
            </a:r>
            <a:endParaRPr lang="es-ES" sz="4400" b="1" dirty="0">
              <a:ln/>
              <a:solidFill>
                <a:srgbClr val="B7B88E"/>
              </a:solidFill>
            </a:endParaRPr>
          </a:p>
        </p:txBody>
      </p:sp>
      <p:sp>
        <p:nvSpPr>
          <p:cNvPr id="3" name="Rectángulo 2">
            <a:extLst>
              <a:ext uri="{FF2B5EF4-FFF2-40B4-BE49-F238E27FC236}">
                <a16:creationId xmlns:a16="http://schemas.microsoft.com/office/drawing/2014/main" xmlns="" id="{CB47F497-83FF-4B20-B10F-93F23279A610}"/>
              </a:ext>
            </a:extLst>
          </p:cNvPr>
          <p:cNvSpPr/>
          <p:nvPr/>
        </p:nvSpPr>
        <p:spPr>
          <a:xfrm>
            <a:off x="134982" y="676980"/>
            <a:ext cx="8874034" cy="646331"/>
          </a:xfrm>
          <a:prstGeom prst="rect">
            <a:avLst/>
          </a:prstGeom>
        </p:spPr>
        <p:txBody>
          <a:bodyPr wrap="square">
            <a:spAutoFit/>
          </a:bodyPr>
          <a:lstStyle/>
          <a:p>
            <a:r>
              <a:rPr lang="es-ES" b="1">
                <a:solidFill>
                  <a:srgbClr val="FFFFCC"/>
                </a:solidFill>
                <a:effectLst>
                  <a:outerShdw blurRad="38100" dist="38100" dir="2700000" algn="tl">
                    <a:srgbClr val="000000">
                      <a:alpha val="43137"/>
                    </a:srgbClr>
                  </a:outerShdw>
                </a:effectLst>
                <a:latin typeface="Comic Sans MS" panose="030F0702030302020204" pitchFamily="66" charset="0"/>
              </a:rPr>
              <a:t>“</a:t>
            </a:r>
            <a:r>
              <a:rPr lang="en-US" b="1">
                <a:solidFill>
                  <a:srgbClr val="FFFFCC"/>
                </a:solidFill>
                <a:effectLst>
                  <a:outerShdw blurRad="38100" dist="38100" dir="2700000" algn="tl">
                    <a:srgbClr val="000000">
                      <a:alpha val="43137"/>
                    </a:srgbClr>
                  </a:outerShdw>
                </a:effectLst>
                <a:latin typeface="Comic Sans MS" panose="030F0702030302020204" pitchFamily="66" charset="0"/>
              </a:rPr>
              <a:t>All Scripture is given by inspiration of God, and is profitable for doctrine, for reproof, for correction, for instruction in righteousness.</a:t>
            </a:r>
            <a:r>
              <a:rPr lang="es-ES" b="1">
                <a:solidFill>
                  <a:srgbClr val="FFFFCC"/>
                </a:solidFill>
                <a:effectLst>
                  <a:outerShdw blurRad="38100" dist="38100" dir="2700000" algn="tl">
                    <a:srgbClr val="000000">
                      <a:alpha val="43137"/>
                    </a:srgbClr>
                  </a:outerShdw>
                </a:effectLst>
                <a:latin typeface="Comic Sans MS" panose="030F0702030302020204" pitchFamily="66" charset="0"/>
              </a:rPr>
              <a:t>” </a:t>
            </a:r>
            <a:r>
              <a:rPr lang="es-ES" sz="1600" b="1">
                <a:solidFill>
                  <a:srgbClr val="FFFFCC"/>
                </a:solidFill>
                <a:effectLst>
                  <a:outerShdw blurRad="38100" dist="38100" dir="2700000" algn="tl">
                    <a:srgbClr val="000000">
                      <a:alpha val="43137"/>
                    </a:srgbClr>
                  </a:outerShdw>
                </a:effectLst>
                <a:latin typeface="Comic Sans MS" panose="030F0702030302020204" pitchFamily="66" charset="0"/>
              </a:rPr>
              <a:t>(2 Timothy </a:t>
            </a:r>
            <a:r>
              <a:rPr lang="es-ES" sz="1600" b="1" dirty="0">
                <a:solidFill>
                  <a:srgbClr val="FFFFCC"/>
                </a:solidFill>
                <a:effectLst>
                  <a:outerShdw blurRad="38100" dist="38100" dir="2700000" algn="tl">
                    <a:srgbClr val="000000">
                      <a:alpha val="43137"/>
                    </a:srgbClr>
                  </a:outerShdw>
                </a:effectLst>
                <a:latin typeface="Comic Sans MS" panose="030F0702030302020204" pitchFamily="66" charset="0"/>
              </a:rPr>
              <a:t>3:16)</a:t>
            </a:r>
          </a:p>
        </p:txBody>
      </p:sp>
      <p:sp>
        <p:nvSpPr>
          <p:cNvPr id="4" name="CuadroTexto 3">
            <a:extLst>
              <a:ext uri="{FF2B5EF4-FFF2-40B4-BE49-F238E27FC236}">
                <a16:creationId xmlns:a16="http://schemas.microsoft.com/office/drawing/2014/main" xmlns="" id="{5D0A45DB-C8FF-469D-8B9A-FBF11B614D37}"/>
              </a:ext>
            </a:extLst>
          </p:cNvPr>
          <p:cNvSpPr txBox="1"/>
          <p:nvPr/>
        </p:nvSpPr>
        <p:spPr>
          <a:xfrm>
            <a:off x="134982" y="1600181"/>
            <a:ext cx="8874034" cy="400110"/>
          </a:xfrm>
          <a:prstGeom prst="rect">
            <a:avLst/>
          </a:prstGeom>
          <a:noFill/>
        </p:spPr>
        <p:txBody>
          <a:bodyPr wrap="square" rtlCol="0">
            <a:spAutoFit/>
          </a:bodyPr>
          <a:lstStyle/>
          <a:p>
            <a:pPr>
              <a:spcBef>
                <a:spcPts val="600"/>
              </a:spcBef>
            </a:pPr>
            <a:r>
              <a:rPr lang="en-US" sz="2000" b="1">
                <a:solidFill>
                  <a:schemeClr val="bg1"/>
                </a:solidFill>
                <a:effectLst>
                  <a:outerShdw blurRad="38100" dist="38100" dir="2700000" algn="tl">
                    <a:srgbClr val="000000">
                      <a:alpha val="43137"/>
                    </a:srgbClr>
                  </a:outerShdw>
                </a:effectLst>
              </a:rPr>
              <a:t>The Bible is full of benefits for our lives. Let’s check some of them.</a:t>
            </a:r>
            <a:endParaRPr lang="es-ES" sz="2000" b="1" dirty="0">
              <a:solidFill>
                <a:schemeClr val="bg1"/>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xmlns="" id="{2BC89259-42B7-457A-B09B-3FA9B97D7C70}"/>
              </a:ext>
            </a:extLst>
          </p:cNvPr>
          <p:cNvSpPr txBox="1"/>
          <p:nvPr/>
        </p:nvSpPr>
        <p:spPr>
          <a:xfrm>
            <a:off x="278674" y="2000291"/>
            <a:ext cx="6749143" cy="400110"/>
          </a:xfrm>
          <a:prstGeom prst="rect">
            <a:avLst/>
          </a:prstGeom>
          <a:noFill/>
        </p:spPr>
        <p:txBody>
          <a:bodyPr wrap="square" rtlCol="0">
            <a:spAutoFit/>
          </a:bodyPr>
          <a:lstStyle/>
          <a:p>
            <a:pPr>
              <a:spcBef>
                <a:spcPts val="600"/>
              </a:spcBef>
              <a:spcAft>
                <a:spcPts val="600"/>
              </a:spcAft>
            </a:pPr>
            <a:r>
              <a:rPr lang="es-ES" sz="2000" b="1" u="dotted" dirty="0">
                <a:solidFill>
                  <a:schemeClr val="bg1"/>
                </a:solidFill>
                <a:effectLst>
                  <a:outerShdw blurRad="38100" dist="38100" dir="2700000" algn="tl">
                    <a:srgbClr val="000000">
                      <a:alpha val="43137"/>
                    </a:srgbClr>
                  </a:outerShdw>
                </a:effectLst>
              </a:rPr>
              <a:t>2 Peter 1:4</a:t>
            </a:r>
            <a:r>
              <a:rPr lang="es-ES" sz="2000" b="1" dirty="0">
                <a:solidFill>
                  <a:schemeClr val="bg1"/>
                </a:solidFill>
                <a:effectLst>
                  <a:outerShdw blurRad="38100" dist="38100" dir="2700000" algn="tl">
                    <a:srgbClr val="000000">
                      <a:alpha val="43137"/>
                    </a:srgbClr>
                  </a:outerShdw>
                </a:effectLst>
              </a:rPr>
              <a:t>. </a:t>
            </a:r>
            <a:r>
              <a:rPr lang="en-US" sz="2000" b="1" dirty="0">
                <a:solidFill>
                  <a:schemeClr val="bg1"/>
                </a:solidFill>
                <a:effectLst>
                  <a:outerShdw blurRad="38100" dist="38100" dir="2700000" algn="tl">
                    <a:srgbClr val="000000">
                      <a:alpha val="43137"/>
                    </a:srgbClr>
                  </a:outerShdw>
                </a:effectLst>
              </a:rPr>
              <a:t>It makes us partakers of the divine </a:t>
            </a:r>
            <a:r>
              <a:rPr lang="en-US" sz="2000" b="1" dirty="0" smtClean="0">
                <a:solidFill>
                  <a:schemeClr val="bg1"/>
                </a:solidFill>
                <a:effectLst>
                  <a:outerShdw blurRad="38100" dist="38100" dir="2700000" algn="tl">
                    <a:srgbClr val="000000">
                      <a:alpha val="43137"/>
                    </a:srgbClr>
                  </a:outerShdw>
                </a:effectLst>
              </a:rPr>
              <a:t>nature</a:t>
            </a:r>
            <a:endParaRPr lang="es-ES" sz="2000" b="1" dirty="0">
              <a:solidFill>
                <a:schemeClr val="bg1"/>
              </a:solidFill>
              <a:effectLst>
                <a:outerShdw blurRad="38100" dist="38100" dir="2700000" algn="tl">
                  <a:srgbClr val="000000">
                    <a:alpha val="43137"/>
                  </a:srgbClr>
                </a:outerShdw>
              </a:effectLst>
            </a:endParaRPr>
          </a:p>
        </p:txBody>
      </p:sp>
      <p:pic>
        <p:nvPicPr>
          <p:cNvPr id="26" name="Imagen 25">
            <a:extLst>
              <a:ext uri="{FF2B5EF4-FFF2-40B4-BE49-F238E27FC236}">
                <a16:creationId xmlns:a16="http://schemas.microsoft.com/office/drawing/2014/main" xmlns="" id="{095D8291-001E-4255-87EA-5370035D337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443" y="2119149"/>
            <a:ext cx="179834" cy="180135"/>
          </a:xfrm>
          <a:prstGeom prst="rect">
            <a:avLst/>
          </a:prstGeom>
        </p:spPr>
      </p:pic>
      <p:pic>
        <p:nvPicPr>
          <p:cNvPr id="44" name="Imagen 43">
            <a:extLst>
              <a:ext uri="{FF2B5EF4-FFF2-40B4-BE49-F238E27FC236}">
                <a16:creationId xmlns:a16="http://schemas.microsoft.com/office/drawing/2014/main" xmlns="" id="{A7974038-471C-438D-B8A1-87C2D1DAE338}"/>
              </a:ext>
            </a:extLst>
          </p:cNvPr>
          <p:cNvPicPr>
            <a:picLocks noChangeAspect="1"/>
          </p:cNvPicPr>
          <p:nvPr/>
        </p:nvPicPr>
        <p:blipFill>
          <a:blip r:embed="rId4" cstate="screen">
            <a:alphaModFix amt="70000"/>
            <a:extLst>
              <a:ext uri="{28A0092B-C50C-407E-A947-70E740481C1C}">
                <a14:useLocalDpi xmlns:a14="http://schemas.microsoft.com/office/drawing/2010/main"/>
              </a:ext>
            </a:extLst>
          </a:blip>
          <a:stretch>
            <a:fillRect/>
          </a:stretch>
        </p:blipFill>
        <p:spPr>
          <a:xfrm>
            <a:off x="6696891" y="2149206"/>
            <a:ext cx="2323666" cy="1742750"/>
          </a:xfrm>
          <a:prstGeom prst="rect">
            <a:avLst/>
          </a:prstGeom>
          <a:ln>
            <a:noFill/>
          </a:ln>
          <a:effectLst>
            <a:softEdge rad="112500"/>
          </a:effectLst>
        </p:spPr>
      </p:pic>
      <p:sp>
        <p:nvSpPr>
          <p:cNvPr id="7" name="TextBox 6"/>
          <p:cNvSpPr txBox="1"/>
          <p:nvPr/>
        </p:nvSpPr>
        <p:spPr>
          <a:xfrm>
            <a:off x="215153" y="2680447"/>
            <a:ext cx="5773271" cy="1477328"/>
          </a:xfrm>
          <a:prstGeom prst="rect">
            <a:avLst/>
          </a:prstGeom>
          <a:noFill/>
        </p:spPr>
        <p:txBody>
          <a:bodyPr wrap="square" rtlCol="0">
            <a:spAutoFit/>
          </a:bodyPr>
          <a:lstStyle/>
          <a:p>
            <a:r>
              <a:rPr lang="en-AU" b="1" dirty="0" smtClean="0">
                <a:solidFill>
                  <a:schemeClr val="bg1"/>
                </a:solidFill>
                <a:latin typeface="Comic Sans MS" panose="030F0702030302020204" pitchFamily="66" charset="0"/>
              </a:rPr>
              <a:t>[His Divine Power] by </a:t>
            </a:r>
            <a:r>
              <a:rPr lang="en-AU" b="1" dirty="0">
                <a:solidFill>
                  <a:schemeClr val="bg1"/>
                </a:solidFill>
                <a:latin typeface="Comic Sans MS" panose="030F0702030302020204" pitchFamily="66" charset="0"/>
              </a:rPr>
              <a:t>which have been given to us exceedingly great and precious promises, that through these you may be partakers of the divine nature, having escaped the corruption that is in the world through lust. (2 Peter 1:4)</a:t>
            </a:r>
          </a:p>
        </p:txBody>
      </p:sp>
    </p:spTree>
    <p:extLst>
      <p:ext uri="{BB962C8B-B14F-4D97-AF65-F5344CB8AC3E}">
        <p14:creationId xmlns:p14="http://schemas.microsoft.com/office/powerpoint/2010/main" val="696608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37"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outVertic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5">
                                            <p:txEl>
                                              <p:pRg st="0" end="0"/>
                                            </p:txEl>
                                          </p:spTgt>
                                        </p:tgtEl>
                                        <p:attrNameLst>
                                          <p:attrName>style.visibility</p:attrName>
                                        </p:attrNameLst>
                                      </p:cBhvr>
                                      <p:to>
                                        <p:strVal val="visible"/>
                                      </p:to>
                                    </p:set>
                                    <p:animEffect transition="in" filter="wipe(left)">
                                      <p:cBhvr>
                                        <p:cTn id="34" dur="500"/>
                                        <p:tgtEl>
                                          <p:spTgt spid="5">
                                            <p:txEl>
                                              <p:pRg st="0" end="0"/>
                                            </p:txEl>
                                          </p:spTgt>
                                        </p:tgtEl>
                                      </p:cBhvr>
                                    </p:animEffect>
                                  </p:childTnLst>
                                </p:cTn>
                              </p:par>
                            </p:childTnLst>
                          </p:cTn>
                        </p:par>
                        <p:par>
                          <p:cTn id="35" fill="hold">
                            <p:stCondLst>
                              <p:cond delay="1000"/>
                            </p:stCondLst>
                            <p:childTnLst>
                              <p:par>
                                <p:cTn id="36" presetID="14" presetClass="entr" presetSubtype="10" fill="hold"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randombar(horizontal)">
                                      <p:cBhvr>
                                        <p:cTn id="38" dur="500"/>
                                        <p:tgtEl>
                                          <p:spTgt spid="44"/>
                                        </p:tgtEl>
                                      </p:cBhvr>
                                    </p:animEffect>
                                  </p:childTnLst>
                                </p:cTn>
                              </p:par>
                            </p:childTnLst>
                          </p:cTn>
                        </p:par>
                        <p:par>
                          <p:cTn id="39" fill="hold">
                            <p:stCondLst>
                              <p:cond delay="1500"/>
                            </p:stCondLst>
                            <p:childTnLst>
                              <p:par>
                                <p:cTn id="40" presetID="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build="p"/>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2546BCC8-39E4-4B05-978C-A1F24443EED5}"/>
              </a:ext>
            </a:extLst>
          </p:cNvPr>
          <p:cNvSpPr/>
          <p:nvPr/>
        </p:nvSpPr>
        <p:spPr>
          <a:xfrm>
            <a:off x="0" y="0"/>
            <a:ext cx="9143999" cy="769441"/>
          </a:xfrm>
          <a:prstGeom prst="rect">
            <a:avLst/>
          </a:prstGeom>
        </p:spPr>
        <p:txBody>
          <a:bodyPr wrap="square">
            <a:spAutoFit/>
            <a:scene3d>
              <a:camera prst="orthographicFront"/>
              <a:lightRig rig="brightRoom" dir="t"/>
            </a:scene3d>
            <a:sp3d extrusionH="57150" prstMaterial="softEdge">
              <a:bevelT w="25400" h="38100"/>
            </a:sp3d>
          </a:bodyPr>
          <a:lstStyle/>
          <a:p>
            <a:pPr algn="ctr"/>
            <a:r>
              <a:rPr lang="en-US" sz="4400" b="1" dirty="0">
                <a:ln/>
                <a:solidFill>
                  <a:srgbClr val="B7B88E"/>
                </a:solidFill>
              </a:rPr>
              <a:t>MAKING THE MOST OF ITS BENEFITS</a:t>
            </a:r>
            <a:endParaRPr lang="es-ES" sz="4400" b="1" dirty="0">
              <a:ln/>
              <a:solidFill>
                <a:srgbClr val="B7B88E"/>
              </a:solidFill>
            </a:endParaRPr>
          </a:p>
        </p:txBody>
      </p:sp>
      <p:sp>
        <p:nvSpPr>
          <p:cNvPr id="3" name="Rectángulo 2">
            <a:extLst>
              <a:ext uri="{FF2B5EF4-FFF2-40B4-BE49-F238E27FC236}">
                <a16:creationId xmlns:a16="http://schemas.microsoft.com/office/drawing/2014/main" xmlns="" id="{CB47F497-83FF-4B20-B10F-93F23279A610}"/>
              </a:ext>
            </a:extLst>
          </p:cNvPr>
          <p:cNvSpPr/>
          <p:nvPr/>
        </p:nvSpPr>
        <p:spPr>
          <a:xfrm>
            <a:off x="134982" y="676980"/>
            <a:ext cx="8874034" cy="646331"/>
          </a:xfrm>
          <a:prstGeom prst="rect">
            <a:avLst/>
          </a:prstGeom>
        </p:spPr>
        <p:txBody>
          <a:bodyPr wrap="square">
            <a:spAutoFit/>
          </a:bodyPr>
          <a:lstStyle/>
          <a:p>
            <a:r>
              <a:rPr lang="es-ES" b="1" dirty="0">
                <a:solidFill>
                  <a:srgbClr val="FFFFCC"/>
                </a:solidFill>
                <a:effectLst>
                  <a:outerShdw blurRad="38100" dist="38100" dir="2700000" algn="tl">
                    <a:srgbClr val="000000">
                      <a:alpha val="43137"/>
                    </a:srgbClr>
                  </a:outerShdw>
                </a:effectLst>
                <a:latin typeface="Comic Sans MS" panose="030F0702030302020204" pitchFamily="66" charset="0"/>
              </a:rPr>
              <a:t>“</a:t>
            </a:r>
            <a:r>
              <a:rPr lang="en-US" b="1" dirty="0">
                <a:solidFill>
                  <a:srgbClr val="FFFFCC"/>
                </a:solidFill>
                <a:effectLst>
                  <a:outerShdw blurRad="38100" dist="38100" dir="2700000" algn="tl">
                    <a:srgbClr val="000000">
                      <a:alpha val="43137"/>
                    </a:srgbClr>
                  </a:outerShdw>
                </a:effectLst>
                <a:latin typeface="Comic Sans MS" panose="030F0702030302020204" pitchFamily="66" charset="0"/>
              </a:rPr>
              <a:t>All Scripture is given by inspiration of God, and is profitable for doctrine, for reproof, for correction, for instruction in righteousness.</a:t>
            </a:r>
            <a:r>
              <a:rPr lang="es-ES" b="1" dirty="0">
                <a:solidFill>
                  <a:srgbClr val="FFFFCC"/>
                </a:solidFill>
                <a:effectLst>
                  <a:outerShdw blurRad="38100" dist="38100" dir="2700000" algn="tl">
                    <a:srgbClr val="000000">
                      <a:alpha val="43137"/>
                    </a:srgbClr>
                  </a:outerShdw>
                </a:effectLst>
                <a:latin typeface="Comic Sans MS" panose="030F0702030302020204" pitchFamily="66" charset="0"/>
              </a:rPr>
              <a:t>” </a:t>
            </a:r>
            <a:r>
              <a:rPr lang="es-ES" sz="1600" b="1" dirty="0">
                <a:solidFill>
                  <a:srgbClr val="FFFFCC"/>
                </a:solidFill>
                <a:effectLst>
                  <a:outerShdw blurRad="38100" dist="38100" dir="2700000" algn="tl">
                    <a:srgbClr val="000000">
                      <a:alpha val="43137"/>
                    </a:srgbClr>
                  </a:outerShdw>
                </a:effectLst>
                <a:latin typeface="Comic Sans MS" panose="030F0702030302020204" pitchFamily="66" charset="0"/>
              </a:rPr>
              <a:t>(2 Timothy 3:16)</a:t>
            </a:r>
          </a:p>
        </p:txBody>
      </p:sp>
      <p:sp>
        <p:nvSpPr>
          <p:cNvPr id="4" name="CuadroTexto 3">
            <a:extLst>
              <a:ext uri="{FF2B5EF4-FFF2-40B4-BE49-F238E27FC236}">
                <a16:creationId xmlns:a16="http://schemas.microsoft.com/office/drawing/2014/main" xmlns="" id="{5D0A45DB-C8FF-469D-8B9A-FBF11B614D37}"/>
              </a:ext>
            </a:extLst>
          </p:cNvPr>
          <p:cNvSpPr txBox="1"/>
          <p:nvPr/>
        </p:nvSpPr>
        <p:spPr>
          <a:xfrm>
            <a:off x="134982" y="1600181"/>
            <a:ext cx="8874034" cy="400110"/>
          </a:xfrm>
          <a:prstGeom prst="rect">
            <a:avLst/>
          </a:prstGeom>
          <a:noFill/>
        </p:spPr>
        <p:txBody>
          <a:bodyPr wrap="square" rtlCol="0">
            <a:spAutoFit/>
          </a:bodyPr>
          <a:lstStyle/>
          <a:p>
            <a:pPr>
              <a:spcBef>
                <a:spcPts val="600"/>
              </a:spcBef>
            </a:pPr>
            <a:r>
              <a:rPr lang="en-US" sz="2000" b="1" dirty="0">
                <a:solidFill>
                  <a:schemeClr val="bg1"/>
                </a:solidFill>
                <a:effectLst>
                  <a:outerShdw blurRad="38100" dist="38100" dir="2700000" algn="tl">
                    <a:srgbClr val="000000">
                      <a:alpha val="43137"/>
                    </a:srgbClr>
                  </a:outerShdw>
                </a:effectLst>
              </a:rPr>
              <a:t>The Bible is full of benefits for our lives. Let’s check some of them.</a:t>
            </a:r>
            <a:endParaRPr lang="es-ES" sz="2000" b="1" dirty="0">
              <a:solidFill>
                <a:schemeClr val="bg1"/>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xmlns="" id="{2BC89259-42B7-457A-B09B-3FA9B97D7C70}"/>
              </a:ext>
            </a:extLst>
          </p:cNvPr>
          <p:cNvSpPr txBox="1"/>
          <p:nvPr/>
        </p:nvSpPr>
        <p:spPr>
          <a:xfrm>
            <a:off x="278674" y="2000291"/>
            <a:ext cx="6749143" cy="1323439"/>
          </a:xfrm>
          <a:prstGeom prst="rect">
            <a:avLst/>
          </a:prstGeom>
          <a:noFill/>
        </p:spPr>
        <p:txBody>
          <a:bodyPr wrap="square" rtlCol="0">
            <a:spAutoFit/>
          </a:bodyPr>
          <a:lstStyle/>
          <a:p>
            <a:pPr>
              <a:spcBef>
                <a:spcPts val="600"/>
              </a:spcBef>
              <a:spcAft>
                <a:spcPts val="600"/>
              </a:spcAft>
            </a:pPr>
            <a:r>
              <a:rPr lang="es-ES" sz="2000" b="1" u="dotted" dirty="0">
                <a:solidFill>
                  <a:schemeClr val="bg1"/>
                </a:solidFill>
                <a:effectLst>
                  <a:outerShdw blurRad="38100" dist="38100" dir="2700000" algn="tl">
                    <a:srgbClr val="000000">
                      <a:alpha val="43137"/>
                    </a:srgbClr>
                  </a:outerShdw>
                </a:effectLst>
              </a:rPr>
              <a:t>2 Peter 1:4</a:t>
            </a:r>
            <a:r>
              <a:rPr lang="es-ES" sz="2000" b="1" dirty="0">
                <a:solidFill>
                  <a:schemeClr val="bg1"/>
                </a:solidFill>
                <a:effectLst>
                  <a:outerShdw blurRad="38100" dist="38100" dir="2700000" algn="tl">
                    <a:srgbClr val="000000">
                      <a:alpha val="43137"/>
                    </a:srgbClr>
                  </a:outerShdw>
                </a:effectLst>
              </a:rPr>
              <a:t>. </a:t>
            </a:r>
            <a:r>
              <a:rPr lang="en-US" sz="2000" b="1" dirty="0">
                <a:solidFill>
                  <a:schemeClr val="bg1"/>
                </a:solidFill>
                <a:effectLst>
                  <a:outerShdw blurRad="38100" dist="38100" dir="2700000" algn="tl">
                    <a:srgbClr val="000000">
                      <a:alpha val="43137"/>
                    </a:srgbClr>
                  </a:outerShdw>
                </a:effectLst>
              </a:rPr>
              <a:t>It makes us partakers of the divine nature</a:t>
            </a:r>
            <a:endParaRPr lang="es-ES" sz="2000" b="1" dirty="0">
              <a:solidFill>
                <a:schemeClr val="bg1"/>
              </a:solidFill>
              <a:effectLst>
                <a:outerShdw blurRad="38100" dist="38100" dir="2700000" algn="tl">
                  <a:srgbClr val="000000">
                    <a:alpha val="43137"/>
                  </a:srgbClr>
                </a:outerShdw>
              </a:effectLst>
            </a:endParaRPr>
          </a:p>
          <a:p>
            <a:pPr>
              <a:spcBef>
                <a:spcPts val="600"/>
              </a:spcBef>
              <a:spcAft>
                <a:spcPts val="600"/>
              </a:spcAft>
            </a:pPr>
            <a:r>
              <a:rPr lang="es-ES" sz="2000" b="1" u="dotted" dirty="0">
                <a:solidFill>
                  <a:schemeClr val="bg1"/>
                </a:solidFill>
                <a:effectLst>
                  <a:outerShdw blurRad="38100" dist="38100" dir="2700000" algn="tl">
                    <a:srgbClr val="000000">
                      <a:alpha val="43137"/>
                    </a:srgbClr>
                  </a:outerShdw>
                </a:effectLst>
              </a:rPr>
              <a:t>James 1:21</a:t>
            </a:r>
            <a:r>
              <a:rPr lang="es-ES" sz="2000" b="1" dirty="0">
                <a:solidFill>
                  <a:schemeClr val="bg1"/>
                </a:solidFill>
                <a:effectLst>
                  <a:outerShdw blurRad="38100" dist="38100" dir="2700000" algn="tl">
                    <a:srgbClr val="000000">
                      <a:alpha val="43137"/>
                    </a:srgbClr>
                  </a:outerShdw>
                </a:effectLst>
              </a:rPr>
              <a:t>. </a:t>
            </a:r>
            <a:r>
              <a:rPr lang="es-ES" sz="2000" b="1" dirty="0" err="1">
                <a:solidFill>
                  <a:schemeClr val="bg1"/>
                </a:solidFill>
                <a:effectLst>
                  <a:outerShdw blurRad="38100" dist="38100" dir="2700000" algn="tl">
                    <a:srgbClr val="000000">
                      <a:alpha val="43137"/>
                    </a:srgbClr>
                  </a:outerShdw>
                </a:effectLst>
              </a:rPr>
              <a:t>It</a:t>
            </a:r>
            <a:r>
              <a:rPr lang="es-ES" sz="2000" b="1" dirty="0">
                <a:solidFill>
                  <a:schemeClr val="bg1"/>
                </a:solidFill>
                <a:effectLst>
                  <a:outerShdw blurRad="38100" dist="38100" dir="2700000" algn="tl">
                    <a:srgbClr val="000000">
                      <a:alpha val="43137"/>
                    </a:srgbClr>
                  </a:outerShdw>
                </a:effectLst>
              </a:rPr>
              <a:t> </a:t>
            </a:r>
            <a:r>
              <a:rPr lang="es-ES" sz="2000" b="1" dirty="0" err="1">
                <a:solidFill>
                  <a:schemeClr val="bg1"/>
                </a:solidFill>
                <a:effectLst>
                  <a:outerShdw blurRad="38100" dist="38100" dir="2700000" algn="tl">
                    <a:srgbClr val="000000">
                      <a:alpha val="43137"/>
                    </a:srgbClr>
                  </a:outerShdw>
                </a:effectLst>
              </a:rPr>
              <a:t>saves</a:t>
            </a:r>
            <a:r>
              <a:rPr lang="es-ES" sz="2000" b="1" dirty="0">
                <a:solidFill>
                  <a:schemeClr val="bg1"/>
                </a:solidFill>
                <a:effectLst>
                  <a:outerShdw blurRad="38100" dist="38100" dir="2700000" algn="tl">
                    <a:srgbClr val="000000">
                      <a:alpha val="43137"/>
                    </a:srgbClr>
                  </a:outerShdw>
                </a:effectLst>
              </a:rPr>
              <a:t> </a:t>
            </a:r>
            <a:r>
              <a:rPr lang="es-ES" sz="2000" b="1" dirty="0" err="1">
                <a:solidFill>
                  <a:schemeClr val="bg1"/>
                </a:solidFill>
                <a:effectLst>
                  <a:outerShdw blurRad="38100" dist="38100" dir="2700000" algn="tl">
                    <a:srgbClr val="000000">
                      <a:alpha val="43137"/>
                    </a:srgbClr>
                  </a:outerShdw>
                </a:effectLst>
              </a:rPr>
              <a:t>our</a:t>
            </a:r>
            <a:r>
              <a:rPr lang="es-ES" sz="2000" b="1" dirty="0">
                <a:solidFill>
                  <a:schemeClr val="bg1"/>
                </a:solidFill>
                <a:effectLst>
                  <a:outerShdw blurRad="38100" dist="38100" dir="2700000" algn="tl">
                    <a:srgbClr val="000000">
                      <a:alpha val="43137"/>
                    </a:srgbClr>
                  </a:outerShdw>
                </a:effectLst>
              </a:rPr>
              <a:t> </a:t>
            </a:r>
            <a:r>
              <a:rPr lang="es-ES" sz="2000" b="1" dirty="0" err="1">
                <a:solidFill>
                  <a:schemeClr val="bg1"/>
                </a:solidFill>
                <a:effectLst>
                  <a:outerShdw blurRad="38100" dist="38100" dir="2700000" algn="tl">
                    <a:srgbClr val="000000">
                      <a:alpha val="43137"/>
                    </a:srgbClr>
                  </a:outerShdw>
                </a:effectLst>
              </a:rPr>
              <a:t>souls</a:t>
            </a:r>
            <a:endParaRPr lang="es-ES" sz="2000" b="1" dirty="0">
              <a:solidFill>
                <a:schemeClr val="bg1"/>
              </a:solidFill>
              <a:effectLst>
                <a:outerShdw blurRad="38100" dist="38100" dir="2700000" algn="tl">
                  <a:srgbClr val="000000">
                    <a:alpha val="43137"/>
                  </a:srgbClr>
                </a:outerShdw>
              </a:effectLst>
            </a:endParaRPr>
          </a:p>
          <a:p>
            <a:pPr>
              <a:spcBef>
                <a:spcPts val="600"/>
              </a:spcBef>
              <a:spcAft>
                <a:spcPts val="600"/>
              </a:spcAft>
            </a:pPr>
            <a:endParaRPr lang="es-ES" sz="2000" b="1" dirty="0">
              <a:solidFill>
                <a:schemeClr val="bg1"/>
              </a:solidFill>
              <a:effectLst>
                <a:outerShdw blurRad="38100" dist="38100" dir="2700000" algn="tl">
                  <a:srgbClr val="000000">
                    <a:alpha val="43137"/>
                  </a:srgbClr>
                </a:outerShdw>
              </a:effectLst>
            </a:endParaRPr>
          </a:p>
        </p:txBody>
      </p:sp>
      <p:pic>
        <p:nvPicPr>
          <p:cNvPr id="16" name="Imagen 15">
            <a:extLst>
              <a:ext uri="{FF2B5EF4-FFF2-40B4-BE49-F238E27FC236}">
                <a16:creationId xmlns:a16="http://schemas.microsoft.com/office/drawing/2014/main" xmlns="" id="{DB0FEDC5-DCF6-4FEE-B078-1238DE7F15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443" y="2569784"/>
            <a:ext cx="179834" cy="180135"/>
          </a:xfrm>
          <a:prstGeom prst="rect">
            <a:avLst/>
          </a:prstGeom>
        </p:spPr>
      </p:pic>
      <p:pic>
        <p:nvPicPr>
          <p:cNvPr id="26" name="Imagen 25">
            <a:extLst>
              <a:ext uri="{FF2B5EF4-FFF2-40B4-BE49-F238E27FC236}">
                <a16:creationId xmlns:a16="http://schemas.microsoft.com/office/drawing/2014/main" xmlns="" id="{095D8291-001E-4255-87EA-5370035D33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3443" y="2119149"/>
            <a:ext cx="179834" cy="180135"/>
          </a:xfrm>
          <a:prstGeom prst="rect">
            <a:avLst/>
          </a:prstGeom>
        </p:spPr>
      </p:pic>
      <p:pic>
        <p:nvPicPr>
          <p:cNvPr id="44" name="Imagen 43">
            <a:extLst>
              <a:ext uri="{FF2B5EF4-FFF2-40B4-BE49-F238E27FC236}">
                <a16:creationId xmlns:a16="http://schemas.microsoft.com/office/drawing/2014/main" xmlns="" id="{A7974038-471C-438D-B8A1-87C2D1DAE338}"/>
              </a:ext>
            </a:extLst>
          </p:cNvPr>
          <p:cNvPicPr>
            <a:picLocks noChangeAspect="1"/>
          </p:cNvPicPr>
          <p:nvPr/>
        </p:nvPicPr>
        <p:blipFill>
          <a:blip r:embed="rId5" cstate="screen">
            <a:alphaModFix amt="70000"/>
            <a:extLst>
              <a:ext uri="{28A0092B-C50C-407E-A947-70E740481C1C}">
                <a14:useLocalDpi xmlns:a14="http://schemas.microsoft.com/office/drawing/2010/main"/>
              </a:ext>
            </a:extLst>
          </a:blip>
          <a:stretch>
            <a:fillRect/>
          </a:stretch>
        </p:blipFill>
        <p:spPr>
          <a:xfrm>
            <a:off x="6696891" y="2149206"/>
            <a:ext cx="2323666" cy="1742750"/>
          </a:xfrm>
          <a:prstGeom prst="rect">
            <a:avLst/>
          </a:prstGeom>
          <a:ln>
            <a:noFill/>
          </a:ln>
          <a:effectLst>
            <a:softEdge rad="112500"/>
          </a:effectLst>
        </p:spPr>
      </p:pic>
      <p:sp>
        <p:nvSpPr>
          <p:cNvPr id="6" name="TextBox 5"/>
          <p:cNvSpPr txBox="1"/>
          <p:nvPr/>
        </p:nvSpPr>
        <p:spPr>
          <a:xfrm>
            <a:off x="134982" y="3003176"/>
            <a:ext cx="6364430" cy="923330"/>
          </a:xfrm>
          <a:prstGeom prst="rect">
            <a:avLst/>
          </a:prstGeom>
          <a:noFill/>
        </p:spPr>
        <p:txBody>
          <a:bodyPr wrap="square" rtlCol="0">
            <a:spAutoFit/>
          </a:bodyPr>
          <a:lstStyle/>
          <a:p>
            <a:r>
              <a:rPr lang="en-AU" b="1" dirty="0">
                <a:solidFill>
                  <a:schemeClr val="bg1"/>
                </a:solidFill>
                <a:latin typeface="Comic Sans MS" panose="030F0702030302020204" pitchFamily="66" charset="0"/>
              </a:rPr>
              <a:t>Therefore lay aside all filthiness and overflow of wickedness, and receive with meekness the implanted word, which is able to save your souls. (James 1:21)</a:t>
            </a:r>
          </a:p>
        </p:txBody>
      </p:sp>
    </p:spTree>
    <p:extLst>
      <p:ext uri="{BB962C8B-B14F-4D97-AF65-F5344CB8AC3E}">
        <p14:creationId xmlns:p14="http://schemas.microsoft.com/office/powerpoint/2010/main" val="325792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wipe(down)">
                                      <p:cBhvr>
                                        <p:cTn id="13" dur="500"/>
                                        <p:tgtEl>
                                          <p:spTgt spid="5">
                                            <p:txEl>
                                              <p:pRg st="1" end="1"/>
                                            </p:txEl>
                                          </p:spTgt>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2546BCC8-39E4-4B05-978C-A1F24443EED5}"/>
              </a:ext>
            </a:extLst>
          </p:cNvPr>
          <p:cNvSpPr/>
          <p:nvPr/>
        </p:nvSpPr>
        <p:spPr>
          <a:xfrm>
            <a:off x="0" y="0"/>
            <a:ext cx="9143999" cy="769441"/>
          </a:xfrm>
          <a:prstGeom prst="rect">
            <a:avLst/>
          </a:prstGeom>
        </p:spPr>
        <p:txBody>
          <a:bodyPr wrap="square">
            <a:spAutoFit/>
            <a:scene3d>
              <a:camera prst="orthographicFront"/>
              <a:lightRig rig="brightRoom" dir="t"/>
            </a:scene3d>
            <a:sp3d extrusionH="57150" prstMaterial="softEdge">
              <a:bevelT w="25400" h="38100"/>
            </a:sp3d>
          </a:bodyPr>
          <a:lstStyle/>
          <a:p>
            <a:pPr algn="ctr"/>
            <a:r>
              <a:rPr lang="en-US" sz="4400" b="1" dirty="0">
                <a:ln/>
                <a:solidFill>
                  <a:srgbClr val="B7B88E"/>
                </a:solidFill>
              </a:rPr>
              <a:t>MAKING THE MOST OF ITS BENEFITS</a:t>
            </a:r>
            <a:endParaRPr lang="es-ES" sz="4400" b="1" dirty="0">
              <a:ln/>
              <a:solidFill>
                <a:srgbClr val="B7B88E"/>
              </a:solidFill>
            </a:endParaRPr>
          </a:p>
        </p:txBody>
      </p:sp>
      <p:sp>
        <p:nvSpPr>
          <p:cNvPr id="3" name="Rectángulo 2">
            <a:extLst>
              <a:ext uri="{FF2B5EF4-FFF2-40B4-BE49-F238E27FC236}">
                <a16:creationId xmlns:a16="http://schemas.microsoft.com/office/drawing/2014/main" xmlns="" id="{CB47F497-83FF-4B20-B10F-93F23279A610}"/>
              </a:ext>
            </a:extLst>
          </p:cNvPr>
          <p:cNvSpPr/>
          <p:nvPr/>
        </p:nvSpPr>
        <p:spPr>
          <a:xfrm>
            <a:off x="134982" y="676980"/>
            <a:ext cx="8874034" cy="646331"/>
          </a:xfrm>
          <a:prstGeom prst="rect">
            <a:avLst/>
          </a:prstGeom>
        </p:spPr>
        <p:txBody>
          <a:bodyPr wrap="square">
            <a:spAutoFit/>
          </a:bodyPr>
          <a:lstStyle/>
          <a:p>
            <a:r>
              <a:rPr lang="es-ES" b="1" dirty="0">
                <a:solidFill>
                  <a:srgbClr val="FFFFCC"/>
                </a:solidFill>
                <a:effectLst>
                  <a:outerShdw blurRad="38100" dist="38100" dir="2700000" algn="tl">
                    <a:srgbClr val="000000">
                      <a:alpha val="43137"/>
                    </a:srgbClr>
                  </a:outerShdw>
                </a:effectLst>
                <a:latin typeface="Comic Sans MS" panose="030F0702030302020204" pitchFamily="66" charset="0"/>
              </a:rPr>
              <a:t>“</a:t>
            </a:r>
            <a:r>
              <a:rPr lang="en-US" b="1" dirty="0">
                <a:solidFill>
                  <a:srgbClr val="FFFFCC"/>
                </a:solidFill>
                <a:effectLst>
                  <a:outerShdw blurRad="38100" dist="38100" dir="2700000" algn="tl">
                    <a:srgbClr val="000000">
                      <a:alpha val="43137"/>
                    </a:srgbClr>
                  </a:outerShdw>
                </a:effectLst>
                <a:latin typeface="Comic Sans MS" panose="030F0702030302020204" pitchFamily="66" charset="0"/>
              </a:rPr>
              <a:t>All Scripture is given by inspiration of God, and is profitable for doctrine, for reproof, for correction, for instruction in righteousness.</a:t>
            </a:r>
            <a:r>
              <a:rPr lang="es-ES" b="1" dirty="0">
                <a:solidFill>
                  <a:srgbClr val="FFFFCC"/>
                </a:solidFill>
                <a:effectLst>
                  <a:outerShdw blurRad="38100" dist="38100" dir="2700000" algn="tl">
                    <a:srgbClr val="000000">
                      <a:alpha val="43137"/>
                    </a:srgbClr>
                  </a:outerShdw>
                </a:effectLst>
                <a:latin typeface="Comic Sans MS" panose="030F0702030302020204" pitchFamily="66" charset="0"/>
              </a:rPr>
              <a:t>” </a:t>
            </a:r>
            <a:r>
              <a:rPr lang="es-ES" sz="1600" b="1" dirty="0">
                <a:solidFill>
                  <a:srgbClr val="FFFFCC"/>
                </a:solidFill>
                <a:effectLst>
                  <a:outerShdw blurRad="38100" dist="38100" dir="2700000" algn="tl">
                    <a:srgbClr val="000000">
                      <a:alpha val="43137"/>
                    </a:srgbClr>
                  </a:outerShdw>
                </a:effectLst>
                <a:latin typeface="Comic Sans MS" panose="030F0702030302020204" pitchFamily="66" charset="0"/>
              </a:rPr>
              <a:t>(2 Timothy 3:16)</a:t>
            </a:r>
          </a:p>
        </p:txBody>
      </p:sp>
      <p:sp>
        <p:nvSpPr>
          <p:cNvPr id="4" name="CuadroTexto 3">
            <a:extLst>
              <a:ext uri="{FF2B5EF4-FFF2-40B4-BE49-F238E27FC236}">
                <a16:creationId xmlns:a16="http://schemas.microsoft.com/office/drawing/2014/main" xmlns="" id="{5D0A45DB-C8FF-469D-8B9A-FBF11B614D37}"/>
              </a:ext>
            </a:extLst>
          </p:cNvPr>
          <p:cNvSpPr txBox="1"/>
          <p:nvPr/>
        </p:nvSpPr>
        <p:spPr>
          <a:xfrm>
            <a:off x="134982" y="1600181"/>
            <a:ext cx="8874034" cy="400110"/>
          </a:xfrm>
          <a:prstGeom prst="rect">
            <a:avLst/>
          </a:prstGeom>
          <a:noFill/>
        </p:spPr>
        <p:txBody>
          <a:bodyPr wrap="square" rtlCol="0">
            <a:spAutoFit/>
          </a:bodyPr>
          <a:lstStyle/>
          <a:p>
            <a:pPr>
              <a:spcBef>
                <a:spcPts val="600"/>
              </a:spcBef>
            </a:pPr>
            <a:r>
              <a:rPr lang="en-US" sz="2000" b="1" dirty="0">
                <a:solidFill>
                  <a:schemeClr val="bg1"/>
                </a:solidFill>
                <a:effectLst>
                  <a:outerShdw blurRad="38100" dist="38100" dir="2700000" algn="tl">
                    <a:srgbClr val="000000">
                      <a:alpha val="43137"/>
                    </a:srgbClr>
                  </a:outerShdw>
                </a:effectLst>
              </a:rPr>
              <a:t>The Bible is full of benefits for our lives. Let’s check some of them.</a:t>
            </a:r>
            <a:endParaRPr lang="es-ES" sz="2000" b="1" dirty="0">
              <a:solidFill>
                <a:schemeClr val="bg1"/>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xmlns="" id="{2BC89259-42B7-457A-B09B-3FA9B97D7C70}"/>
              </a:ext>
            </a:extLst>
          </p:cNvPr>
          <p:cNvSpPr txBox="1"/>
          <p:nvPr/>
        </p:nvSpPr>
        <p:spPr>
          <a:xfrm>
            <a:off x="278674" y="2000291"/>
            <a:ext cx="6749143" cy="1785104"/>
          </a:xfrm>
          <a:prstGeom prst="rect">
            <a:avLst/>
          </a:prstGeom>
          <a:noFill/>
        </p:spPr>
        <p:txBody>
          <a:bodyPr wrap="square" rtlCol="0">
            <a:spAutoFit/>
          </a:bodyPr>
          <a:lstStyle/>
          <a:p>
            <a:pPr>
              <a:spcBef>
                <a:spcPts val="600"/>
              </a:spcBef>
              <a:spcAft>
                <a:spcPts val="600"/>
              </a:spcAft>
            </a:pPr>
            <a:r>
              <a:rPr lang="es-ES" sz="2000" b="1" u="dotted" dirty="0">
                <a:solidFill>
                  <a:schemeClr val="bg1"/>
                </a:solidFill>
                <a:effectLst>
                  <a:outerShdw blurRad="38100" dist="38100" dir="2700000" algn="tl">
                    <a:srgbClr val="000000">
                      <a:alpha val="43137"/>
                    </a:srgbClr>
                  </a:outerShdw>
                </a:effectLst>
              </a:rPr>
              <a:t>2 Peter 1:4</a:t>
            </a:r>
            <a:r>
              <a:rPr lang="es-ES" sz="2000" b="1" dirty="0">
                <a:solidFill>
                  <a:schemeClr val="bg1"/>
                </a:solidFill>
                <a:effectLst>
                  <a:outerShdw blurRad="38100" dist="38100" dir="2700000" algn="tl">
                    <a:srgbClr val="000000">
                      <a:alpha val="43137"/>
                    </a:srgbClr>
                  </a:outerShdw>
                </a:effectLst>
              </a:rPr>
              <a:t>. </a:t>
            </a:r>
            <a:r>
              <a:rPr lang="en-US" sz="2000" b="1" dirty="0">
                <a:solidFill>
                  <a:schemeClr val="bg1"/>
                </a:solidFill>
                <a:effectLst>
                  <a:outerShdw blurRad="38100" dist="38100" dir="2700000" algn="tl">
                    <a:srgbClr val="000000">
                      <a:alpha val="43137"/>
                    </a:srgbClr>
                  </a:outerShdw>
                </a:effectLst>
              </a:rPr>
              <a:t>It makes us partakers of the divine nature</a:t>
            </a:r>
            <a:endParaRPr lang="es-ES" sz="2000" b="1" dirty="0">
              <a:solidFill>
                <a:schemeClr val="bg1"/>
              </a:solidFill>
              <a:effectLst>
                <a:outerShdw blurRad="38100" dist="38100" dir="2700000" algn="tl">
                  <a:srgbClr val="000000">
                    <a:alpha val="43137"/>
                  </a:srgbClr>
                </a:outerShdw>
              </a:effectLst>
            </a:endParaRPr>
          </a:p>
          <a:p>
            <a:pPr>
              <a:spcBef>
                <a:spcPts val="600"/>
              </a:spcBef>
              <a:spcAft>
                <a:spcPts val="600"/>
              </a:spcAft>
            </a:pPr>
            <a:r>
              <a:rPr lang="es-ES" sz="2000" b="1" u="dotted" dirty="0">
                <a:solidFill>
                  <a:schemeClr val="bg1"/>
                </a:solidFill>
                <a:effectLst>
                  <a:outerShdw blurRad="38100" dist="38100" dir="2700000" algn="tl">
                    <a:srgbClr val="000000">
                      <a:alpha val="43137"/>
                    </a:srgbClr>
                  </a:outerShdw>
                </a:effectLst>
              </a:rPr>
              <a:t>James 1:21</a:t>
            </a:r>
            <a:r>
              <a:rPr lang="es-ES" sz="2000" b="1" dirty="0">
                <a:solidFill>
                  <a:schemeClr val="bg1"/>
                </a:solidFill>
                <a:effectLst>
                  <a:outerShdw blurRad="38100" dist="38100" dir="2700000" algn="tl">
                    <a:srgbClr val="000000">
                      <a:alpha val="43137"/>
                    </a:srgbClr>
                  </a:outerShdw>
                </a:effectLst>
              </a:rPr>
              <a:t>. </a:t>
            </a:r>
            <a:r>
              <a:rPr lang="es-ES" sz="2000" b="1" dirty="0" err="1">
                <a:solidFill>
                  <a:schemeClr val="bg1"/>
                </a:solidFill>
                <a:effectLst>
                  <a:outerShdw blurRad="38100" dist="38100" dir="2700000" algn="tl">
                    <a:srgbClr val="000000">
                      <a:alpha val="43137"/>
                    </a:srgbClr>
                  </a:outerShdw>
                </a:effectLst>
              </a:rPr>
              <a:t>It</a:t>
            </a:r>
            <a:r>
              <a:rPr lang="es-ES" sz="2000" b="1" dirty="0">
                <a:solidFill>
                  <a:schemeClr val="bg1"/>
                </a:solidFill>
                <a:effectLst>
                  <a:outerShdw blurRad="38100" dist="38100" dir="2700000" algn="tl">
                    <a:srgbClr val="000000">
                      <a:alpha val="43137"/>
                    </a:srgbClr>
                  </a:outerShdw>
                </a:effectLst>
              </a:rPr>
              <a:t> </a:t>
            </a:r>
            <a:r>
              <a:rPr lang="es-ES" sz="2000" b="1" dirty="0" err="1">
                <a:solidFill>
                  <a:schemeClr val="bg1"/>
                </a:solidFill>
                <a:effectLst>
                  <a:outerShdw blurRad="38100" dist="38100" dir="2700000" algn="tl">
                    <a:srgbClr val="000000">
                      <a:alpha val="43137"/>
                    </a:srgbClr>
                  </a:outerShdw>
                </a:effectLst>
              </a:rPr>
              <a:t>saves</a:t>
            </a:r>
            <a:r>
              <a:rPr lang="es-ES" sz="2000" b="1" dirty="0">
                <a:solidFill>
                  <a:schemeClr val="bg1"/>
                </a:solidFill>
                <a:effectLst>
                  <a:outerShdw blurRad="38100" dist="38100" dir="2700000" algn="tl">
                    <a:srgbClr val="000000">
                      <a:alpha val="43137"/>
                    </a:srgbClr>
                  </a:outerShdw>
                </a:effectLst>
              </a:rPr>
              <a:t> </a:t>
            </a:r>
            <a:r>
              <a:rPr lang="es-ES" sz="2000" b="1" dirty="0" err="1">
                <a:solidFill>
                  <a:schemeClr val="bg1"/>
                </a:solidFill>
                <a:effectLst>
                  <a:outerShdw blurRad="38100" dist="38100" dir="2700000" algn="tl">
                    <a:srgbClr val="000000">
                      <a:alpha val="43137"/>
                    </a:srgbClr>
                  </a:outerShdw>
                </a:effectLst>
              </a:rPr>
              <a:t>our</a:t>
            </a:r>
            <a:r>
              <a:rPr lang="es-ES" sz="2000" b="1" dirty="0">
                <a:solidFill>
                  <a:schemeClr val="bg1"/>
                </a:solidFill>
                <a:effectLst>
                  <a:outerShdw blurRad="38100" dist="38100" dir="2700000" algn="tl">
                    <a:srgbClr val="000000">
                      <a:alpha val="43137"/>
                    </a:srgbClr>
                  </a:outerShdw>
                </a:effectLst>
              </a:rPr>
              <a:t> </a:t>
            </a:r>
            <a:r>
              <a:rPr lang="es-ES" sz="2000" b="1" dirty="0" err="1">
                <a:solidFill>
                  <a:schemeClr val="bg1"/>
                </a:solidFill>
                <a:effectLst>
                  <a:outerShdw blurRad="38100" dist="38100" dir="2700000" algn="tl">
                    <a:srgbClr val="000000">
                      <a:alpha val="43137"/>
                    </a:srgbClr>
                  </a:outerShdw>
                </a:effectLst>
              </a:rPr>
              <a:t>souls</a:t>
            </a:r>
            <a:endParaRPr lang="es-ES" sz="2000" b="1" dirty="0">
              <a:solidFill>
                <a:schemeClr val="bg1"/>
              </a:solidFill>
              <a:effectLst>
                <a:outerShdw blurRad="38100" dist="38100" dir="2700000" algn="tl">
                  <a:srgbClr val="000000">
                    <a:alpha val="43137"/>
                  </a:srgbClr>
                </a:outerShdw>
              </a:effectLst>
            </a:endParaRPr>
          </a:p>
          <a:p>
            <a:pPr>
              <a:spcBef>
                <a:spcPts val="600"/>
              </a:spcBef>
              <a:spcAft>
                <a:spcPts val="600"/>
              </a:spcAft>
            </a:pPr>
            <a:r>
              <a:rPr lang="es-ES" sz="2000" b="1" u="dotted" dirty="0" err="1">
                <a:solidFill>
                  <a:schemeClr val="bg1"/>
                </a:solidFill>
                <a:effectLst>
                  <a:outerShdw blurRad="38100" dist="38100" dir="2700000" algn="tl">
                    <a:srgbClr val="000000">
                      <a:alpha val="43137"/>
                    </a:srgbClr>
                  </a:outerShdw>
                </a:effectLst>
              </a:rPr>
              <a:t>Acts</a:t>
            </a:r>
            <a:r>
              <a:rPr lang="es-ES" sz="2000" b="1" u="dotted" dirty="0">
                <a:solidFill>
                  <a:schemeClr val="bg1"/>
                </a:solidFill>
                <a:effectLst>
                  <a:outerShdw blurRad="38100" dist="38100" dir="2700000" algn="tl">
                    <a:srgbClr val="000000">
                      <a:alpha val="43137"/>
                    </a:srgbClr>
                  </a:outerShdw>
                </a:effectLst>
              </a:rPr>
              <a:t> 20:32</a:t>
            </a:r>
            <a:r>
              <a:rPr lang="es-ES" sz="2000" b="1" dirty="0">
                <a:solidFill>
                  <a:schemeClr val="bg1"/>
                </a:solidFill>
                <a:effectLst>
                  <a:outerShdw blurRad="38100" dist="38100" dir="2700000" algn="tl">
                    <a:srgbClr val="000000">
                      <a:alpha val="43137"/>
                    </a:srgbClr>
                  </a:outerShdw>
                </a:effectLst>
              </a:rPr>
              <a:t>. </a:t>
            </a:r>
            <a:r>
              <a:rPr lang="en-US" sz="2000" b="1" dirty="0">
                <a:solidFill>
                  <a:schemeClr val="bg1"/>
                </a:solidFill>
                <a:effectLst>
                  <a:outerShdw blurRad="38100" dist="38100" dir="2700000" algn="tl">
                    <a:srgbClr val="000000">
                      <a:alpha val="43137"/>
                    </a:srgbClr>
                  </a:outerShdw>
                </a:effectLst>
              </a:rPr>
              <a:t>It gives us an inheritance among the sanctified</a:t>
            </a:r>
            <a:endParaRPr lang="es-ES" sz="2000" b="1" dirty="0">
              <a:solidFill>
                <a:schemeClr val="bg1"/>
              </a:solidFill>
              <a:effectLst>
                <a:outerShdw blurRad="38100" dist="38100" dir="2700000" algn="tl">
                  <a:srgbClr val="000000">
                    <a:alpha val="43137"/>
                  </a:srgbClr>
                </a:outerShdw>
              </a:effectLst>
            </a:endParaRPr>
          </a:p>
          <a:p>
            <a:pPr>
              <a:spcBef>
                <a:spcPts val="600"/>
              </a:spcBef>
              <a:spcAft>
                <a:spcPts val="600"/>
              </a:spcAft>
            </a:pPr>
            <a:endParaRPr lang="es-ES" sz="2000" b="1" dirty="0">
              <a:solidFill>
                <a:schemeClr val="bg1"/>
              </a:solidFill>
              <a:effectLst>
                <a:outerShdw blurRad="38100" dist="38100" dir="2700000" algn="tl">
                  <a:srgbClr val="000000">
                    <a:alpha val="43137"/>
                  </a:srgbClr>
                </a:outerShdw>
              </a:effectLst>
            </a:endParaRPr>
          </a:p>
        </p:txBody>
      </p:sp>
      <p:pic>
        <p:nvPicPr>
          <p:cNvPr id="16" name="Imagen 15">
            <a:extLst>
              <a:ext uri="{FF2B5EF4-FFF2-40B4-BE49-F238E27FC236}">
                <a16:creationId xmlns:a16="http://schemas.microsoft.com/office/drawing/2014/main" xmlns="" id="{DB0FEDC5-DCF6-4FEE-B078-1238DE7F15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443" y="2569784"/>
            <a:ext cx="179834" cy="180135"/>
          </a:xfrm>
          <a:prstGeom prst="rect">
            <a:avLst/>
          </a:prstGeom>
        </p:spPr>
      </p:pic>
      <p:pic>
        <p:nvPicPr>
          <p:cNvPr id="22" name="Imagen 21">
            <a:extLst>
              <a:ext uri="{FF2B5EF4-FFF2-40B4-BE49-F238E27FC236}">
                <a16:creationId xmlns:a16="http://schemas.microsoft.com/office/drawing/2014/main" xmlns="" id="{BAB7C0E4-FE3C-4B7D-9F37-59DDF1CC333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3443" y="3020581"/>
            <a:ext cx="179834" cy="180135"/>
          </a:xfrm>
          <a:prstGeom prst="rect">
            <a:avLst/>
          </a:prstGeom>
        </p:spPr>
      </p:pic>
      <p:pic>
        <p:nvPicPr>
          <p:cNvPr id="26" name="Imagen 25">
            <a:extLst>
              <a:ext uri="{FF2B5EF4-FFF2-40B4-BE49-F238E27FC236}">
                <a16:creationId xmlns:a16="http://schemas.microsoft.com/office/drawing/2014/main" xmlns="" id="{095D8291-001E-4255-87EA-5370035D33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3443" y="2119149"/>
            <a:ext cx="179834" cy="180135"/>
          </a:xfrm>
          <a:prstGeom prst="rect">
            <a:avLst/>
          </a:prstGeom>
        </p:spPr>
      </p:pic>
      <p:pic>
        <p:nvPicPr>
          <p:cNvPr id="44" name="Imagen 43">
            <a:extLst>
              <a:ext uri="{FF2B5EF4-FFF2-40B4-BE49-F238E27FC236}">
                <a16:creationId xmlns:a16="http://schemas.microsoft.com/office/drawing/2014/main" xmlns="" id="{A7974038-471C-438D-B8A1-87C2D1DAE338}"/>
              </a:ext>
            </a:extLst>
          </p:cNvPr>
          <p:cNvPicPr>
            <a:picLocks noChangeAspect="1"/>
          </p:cNvPicPr>
          <p:nvPr/>
        </p:nvPicPr>
        <p:blipFill>
          <a:blip r:embed="rId6" cstate="screen">
            <a:alphaModFix amt="70000"/>
            <a:extLst>
              <a:ext uri="{28A0092B-C50C-407E-A947-70E740481C1C}">
                <a14:useLocalDpi xmlns:a14="http://schemas.microsoft.com/office/drawing/2010/main"/>
              </a:ext>
            </a:extLst>
          </a:blip>
          <a:stretch>
            <a:fillRect/>
          </a:stretch>
        </p:blipFill>
        <p:spPr>
          <a:xfrm>
            <a:off x="6696891" y="2149206"/>
            <a:ext cx="2323666" cy="1742750"/>
          </a:xfrm>
          <a:prstGeom prst="rect">
            <a:avLst/>
          </a:prstGeom>
          <a:ln>
            <a:noFill/>
          </a:ln>
          <a:effectLst>
            <a:softEdge rad="112500"/>
          </a:effectLst>
        </p:spPr>
      </p:pic>
      <p:sp>
        <p:nvSpPr>
          <p:cNvPr id="6" name="TextBox 5"/>
          <p:cNvSpPr txBox="1"/>
          <p:nvPr/>
        </p:nvSpPr>
        <p:spPr>
          <a:xfrm>
            <a:off x="213359" y="3471378"/>
            <a:ext cx="5712311" cy="1200329"/>
          </a:xfrm>
          <a:prstGeom prst="rect">
            <a:avLst/>
          </a:prstGeom>
          <a:noFill/>
        </p:spPr>
        <p:txBody>
          <a:bodyPr wrap="square" rtlCol="0">
            <a:spAutoFit/>
          </a:bodyPr>
          <a:lstStyle/>
          <a:p>
            <a:r>
              <a:rPr lang="en-AU" b="1" dirty="0">
                <a:solidFill>
                  <a:schemeClr val="bg1"/>
                </a:solidFill>
                <a:latin typeface="Comic Sans MS" panose="030F0702030302020204" pitchFamily="66" charset="0"/>
              </a:rPr>
              <a:t>“</a:t>
            </a:r>
            <a:r>
              <a:rPr lang="en-AU" b="1" dirty="0">
                <a:solidFill>
                  <a:schemeClr val="bg1">
                    <a:lumMod val="95000"/>
                  </a:schemeClr>
                </a:solidFill>
                <a:latin typeface="Comic Sans MS" panose="030F0702030302020204" pitchFamily="66" charset="0"/>
              </a:rPr>
              <a:t>So now, brethren, I commend you to God and to the word of His grace, which is able to build you up and give you an inheritance among all those who are sanctified.” (Acts 20:32)</a:t>
            </a:r>
          </a:p>
        </p:txBody>
      </p:sp>
    </p:spTree>
    <p:extLst>
      <p:ext uri="{BB962C8B-B14F-4D97-AF65-F5344CB8AC3E}">
        <p14:creationId xmlns:p14="http://schemas.microsoft.com/office/powerpoint/2010/main" val="3917696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wipe(down)">
                                      <p:cBhvr>
                                        <p:cTn id="13" dur="500"/>
                                        <p:tgtEl>
                                          <p:spTgt spid="5">
                                            <p:txEl>
                                              <p:pRg st="2" end="2"/>
                                            </p:txEl>
                                          </p:spTgt>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2546BCC8-39E4-4B05-978C-A1F24443EED5}"/>
              </a:ext>
            </a:extLst>
          </p:cNvPr>
          <p:cNvSpPr/>
          <p:nvPr/>
        </p:nvSpPr>
        <p:spPr>
          <a:xfrm>
            <a:off x="0" y="0"/>
            <a:ext cx="9143999" cy="769441"/>
          </a:xfrm>
          <a:prstGeom prst="rect">
            <a:avLst/>
          </a:prstGeom>
        </p:spPr>
        <p:txBody>
          <a:bodyPr wrap="square">
            <a:spAutoFit/>
            <a:scene3d>
              <a:camera prst="orthographicFront"/>
              <a:lightRig rig="brightRoom" dir="t"/>
            </a:scene3d>
            <a:sp3d extrusionH="57150" prstMaterial="softEdge">
              <a:bevelT w="25400" h="38100"/>
            </a:sp3d>
          </a:bodyPr>
          <a:lstStyle/>
          <a:p>
            <a:pPr algn="ctr"/>
            <a:r>
              <a:rPr lang="en-US" sz="4400" b="1" dirty="0">
                <a:ln/>
                <a:solidFill>
                  <a:srgbClr val="B7B88E"/>
                </a:solidFill>
              </a:rPr>
              <a:t>MAKING THE MOST OF ITS BENEFITS</a:t>
            </a:r>
            <a:endParaRPr lang="es-ES" sz="4400" b="1" dirty="0">
              <a:ln/>
              <a:solidFill>
                <a:srgbClr val="B7B88E"/>
              </a:solidFill>
            </a:endParaRPr>
          </a:p>
        </p:txBody>
      </p:sp>
      <p:sp>
        <p:nvSpPr>
          <p:cNvPr id="3" name="Rectángulo 2">
            <a:extLst>
              <a:ext uri="{FF2B5EF4-FFF2-40B4-BE49-F238E27FC236}">
                <a16:creationId xmlns:a16="http://schemas.microsoft.com/office/drawing/2014/main" xmlns="" id="{CB47F497-83FF-4B20-B10F-93F23279A610}"/>
              </a:ext>
            </a:extLst>
          </p:cNvPr>
          <p:cNvSpPr/>
          <p:nvPr/>
        </p:nvSpPr>
        <p:spPr>
          <a:xfrm>
            <a:off x="134982" y="676980"/>
            <a:ext cx="8874034" cy="646331"/>
          </a:xfrm>
          <a:prstGeom prst="rect">
            <a:avLst/>
          </a:prstGeom>
        </p:spPr>
        <p:txBody>
          <a:bodyPr wrap="square">
            <a:spAutoFit/>
          </a:bodyPr>
          <a:lstStyle/>
          <a:p>
            <a:r>
              <a:rPr lang="es-ES" b="1" dirty="0">
                <a:solidFill>
                  <a:srgbClr val="FFFFCC"/>
                </a:solidFill>
                <a:effectLst>
                  <a:outerShdw blurRad="38100" dist="38100" dir="2700000" algn="tl">
                    <a:srgbClr val="000000">
                      <a:alpha val="43137"/>
                    </a:srgbClr>
                  </a:outerShdw>
                </a:effectLst>
                <a:latin typeface="Comic Sans MS" panose="030F0702030302020204" pitchFamily="66" charset="0"/>
              </a:rPr>
              <a:t>“</a:t>
            </a:r>
            <a:r>
              <a:rPr lang="en-US" b="1" dirty="0">
                <a:solidFill>
                  <a:srgbClr val="FFFFCC"/>
                </a:solidFill>
                <a:effectLst>
                  <a:outerShdw blurRad="38100" dist="38100" dir="2700000" algn="tl">
                    <a:srgbClr val="000000">
                      <a:alpha val="43137"/>
                    </a:srgbClr>
                  </a:outerShdw>
                </a:effectLst>
                <a:latin typeface="Comic Sans MS" panose="030F0702030302020204" pitchFamily="66" charset="0"/>
              </a:rPr>
              <a:t>All Scripture is given by inspiration of God, and is profitable for doctrine, for reproof, for correction, for instruction in righteousness.</a:t>
            </a:r>
            <a:r>
              <a:rPr lang="es-ES" b="1" dirty="0">
                <a:solidFill>
                  <a:srgbClr val="FFFFCC"/>
                </a:solidFill>
                <a:effectLst>
                  <a:outerShdw blurRad="38100" dist="38100" dir="2700000" algn="tl">
                    <a:srgbClr val="000000">
                      <a:alpha val="43137"/>
                    </a:srgbClr>
                  </a:outerShdw>
                </a:effectLst>
                <a:latin typeface="Comic Sans MS" panose="030F0702030302020204" pitchFamily="66" charset="0"/>
              </a:rPr>
              <a:t>” </a:t>
            </a:r>
            <a:r>
              <a:rPr lang="es-ES" sz="1600" b="1" dirty="0">
                <a:solidFill>
                  <a:srgbClr val="FFFFCC"/>
                </a:solidFill>
                <a:effectLst>
                  <a:outerShdw blurRad="38100" dist="38100" dir="2700000" algn="tl">
                    <a:srgbClr val="000000">
                      <a:alpha val="43137"/>
                    </a:srgbClr>
                  </a:outerShdw>
                </a:effectLst>
                <a:latin typeface="Comic Sans MS" panose="030F0702030302020204" pitchFamily="66" charset="0"/>
              </a:rPr>
              <a:t>(2 Timothy 3:16)</a:t>
            </a:r>
          </a:p>
        </p:txBody>
      </p:sp>
      <p:sp>
        <p:nvSpPr>
          <p:cNvPr id="4" name="CuadroTexto 3">
            <a:extLst>
              <a:ext uri="{FF2B5EF4-FFF2-40B4-BE49-F238E27FC236}">
                <a16:creationId xmlns:a16="http://schemas.microsoft.com/office/drawing/2014/main" xmlns="" id="{5D0A45DB-C8FF-469D-8B9A-FBF11B614D37}"/>
              </a:ext>
            </a:extLst>
          </p:cNvPr>
          <p:cNvSpPr txBox="1"/>
          <p:nvPr/>
        </p:nvSpPr>
        <p:spPr>
          <a:xfrm>
            <a:off x="134982" y="1600181"/>
            <a:ext cx="8874034" cy="400110"/>
          </a:xfrm>
          <a:prstGeom prst="rect">
            <a:avLst/>
          </a:prstGeom>
          <a:noFill/>
        </p:spPr>
        <p:txBody>
          <a:bodyPr wrap="square" rtlCol="0">
            <a:spAutoFit/>
          </a:bodyPr>
          <a:lstStyle/>
          <a:p>
            <a:pPr>
              <a:spcBef>
                <a:spcPts val="600"/>
              </a:spcBef>
            </a:pPr>
            <a:r>
              <a:rPr lang="en-US" sz="2000" b="1" dirty="0">
                <a:solidFill>
                  <a:schemeClr val="bg1"/>
                </a:solidFill>
                <a:effectLst>
                  <a:outerShdw blurRad="38100" dist="38100" dir="2700000" algn="tl">
                    <a:srgbClr val="000000">
                      <a:alpha val="43137"/>
                    </a:srgbClr>
                  </a:outerShdw>
                </a:effectLst>
              </a:rPr>
              <a:t>The Bible is full of benefits for our lives. Let’s check some of them.</a:t>
            </a:r>
            <a:endParaRPr lang="es-ES" sz="2000" b="1" dirty="0">
              <a:solidFill>
                <a:schemeClr val="bg1"/>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xmlns="" id="{2BC89259-42B7-457A-B09B-3FA9B97D7C70}"/>
              </a:ext>
            </a:extLst>
          </p:cNvPr>
          <p:cNvSpPr txBox="1"/>
          <p:nvPr/>
        </p:nvSpPr>
        <p:spPr>
          <a:xfrm>
            <a:off x="303277" y="2000291"/>
            <a:ext cx="6749143" cy="2092881"/>
          </a:xfrm>
          <a:prstGeom prst="rect">
            <a:avLst/>
          </a:prstGeom>
          <a:noFill/>
        </p:spPr>
        <p:txBody>
          <a:bodyPr wrap="square" rtlCol="0">
            <a:spAutoFit/>
          </a:bodyPr>
          <a:lstStyle/>
          <a:p>
            <a:pPr>
              <a:spcBef>
                <a:spcPts val="600"/>
              </a:spcBef>
              <a:spcAft>
                <a:spcPts val="600"/>
              </a:spcAft>
            </a:pPr>
            <a:r>
              <a:rPr lang="es-ES" sz="2000" b="1" u="dotted" dirty="0">
                <a:solidFill>
                  <a:schemeClr val="bg1"/>
                </a:solidFill>
                <a:effectLst>
                  <a:outerShdw blurRad="38100" dist="38100" dir="2700000" algn="tl">
                    <a:srgbClr val="000000">
                      <a:alpha val="43137"/>
                    </a:srgbClr>
                  </a:outerShdw>
                </a:effectLst>
              </a:rPr>
              <a:t>2 Peter 1:4</a:t>
            </a:r>
            <a:r>
              <a:rPr lang="es-ES" sz="2000" b="1" dirty="0">
                <a:solidFill>
                  <a:schemeClr val="bg1"/>
                </a:solidFill>
                <a:effectLst>
                  <a:outerShdw blurRad="38100" dist="38100" dir="2700000" algn="tl">
                    <a:srgbClr val="000000">
                      <a:alpha val="43137"/>
                    </a:srgbClr>
                  </a:outerShdw>
                </a:effectLst>
              </a:rPr>
              <a:t>. </a:t>
            </a:r>
            <a:r>
              <a:rPr lang="en-US" sz="2000" b="1" dirty="0">
                <a:solidFill>
                  <a:schemeClr val="bg1"/>
                </a:solidFill>
                <a:effectLst>
                  <a:outerShdw blurRad="38100" dist="38100" dir="2700000" algn="tl">
                    <a:srgbClr val="000000">
                      <a:alpha val="43137"/>
                    </a:srgbClr>
                  </a:outerShdw>
                </a:effectLst>
              </a:rPr>
              <a:t>It makes us partakers of the divine nature</a:t>
            </a:r>
            <a:endParaRPr lang="es-ES" sz="2000" b="1" dirty="0">
              <a:solidFill>
                <a:schemeClr val="bg1"/>
              </a:solidFill>
              <a:effectLst>
                <a:outerShdw blurRad="38100" dist="38100" dir="2700000" algn="tl">
                  <a:srgbClr val="000000">
                    <a:alpha val="43137"/>
                  </a:srgbClr>
                </a:outerShdw>
              </a:effectLst>
            </a:endParaRPr>
          </a:p>
          <a:p>
            <a:pPr>
              <a:spcBef>
                <a:spcPts val="600"/>
              </a:spcBef>
              <a:spcAft>
                <a:spcPts val="600"/>
              </a:spcAft>
            </a:pPr>
            <a:r>
              <a:rPr lang="es-ES" sz="2000" b="1" u="dotted" dirty="0">
                <a:solidFill>
                  <a:schemeClr val="bg1"/>
                </a:solidFill>
                <a:effectLst>
                  <a:outerShdw blurRad="38100" dist="38100" dir="2700000" algn="tl">
                    <a:srgbClr val="000000">
                      <a:alpha val="43137"/>
                    </a:srgbClr>
                  </a:outerShdw>
                </a:effectLst>
              </a:rPr>
              <a:t>James 1:21</a:t>
            </a:r>
            <a:r>
              <a:rPr lang="es-ES" sz="2000" b="1" dirty="0">
                <a:solidFill>
                  <a:schemeClr val="bg1"/>
                </a:solidFill>
                <a:effectLst>
                  <a:outerShdw blurRad="38100" dist="38100" dir="2700000" algn="tl">
                    <a:srgbClr val="000000">
                      <a:alpha val="43137"/>
                    </a:srgbClr>
                  </a:outerShdw>
                </a:effectLst>
              </a:rPr>
              <a:t>. </a:t>
            </a:r>
            <a:r>
              <a:rPr lang="es-ES" sz="2000" b="1" dirty="0" err="1">
                <a:solidFill>
                  <a:schemeClr val="bg1"/>
                </a:solidFill>
                <a:effectLst>
                  <a:outerShdw blurRad="38100" dist="38100" dir="2700000" algn="tl">
                    <a:srgbClr val="000000">
                      <a:alpha val="43137"/>
                    </a:srgbClr>
                  </a:outerShdw>
                </a:effectLst>
              </a:rPr>
              <a:t>It</a:t>
            </a:r>
            <a:r>
              <a:rPr lang="es-ES" sz="2000" b="1" dirty="0">
                <a:solidFill>
                  <a:schemeClr val="bg1"/>
                </a:solidFill>
                <a:effectLst>
                  <a:outerShdw blurRad="38100" dist="38100" dir="2700000" algn="tl">
                    <a:srgbClr val="000000">
                      <a:alpha val="43137"/>
                    </a:srgbClr>
                  </a:outerShdw>
                </a:effectLst>
              </a:rPr>
              <a:t> </a:t>
            </a:r>
            <a:r>
              <a:rPr lang="es-ES" sz="2000" b="1" dirty="0" err="1">
                <a:solidFill>
                  <a:schemeClr val="bg1"/>
                </a:solidFill>
                <a:effectLst>
                  <a:outerShdw blurRad="38100" dist="38100" dir="2700000" algn="tl">
                    <a:srgbClr val="000000">
                      <a:alpha val="43137"/>
                    </a:srgbClr>
                  </a:outerShdw>
                </a:effectLst>
              </a:rPr>
              <a:t>saves</a:t>
            </a:r>
            <a:r>
              <a:rPr lang="es-ES" sz="2000" b="1" dirty="0">
                <a:solidFill>
                  <a:schemeClr val="bg1"/>
                </a:solidFill>
                <a:effectLst>
                  <a:outerShdw blurRad="38100" dist="38100" dir="2700000" algn="tl">
                    <a:srgbClr val="000000">
                      <a:alpha val="43137"/>
                    </a:srgbClr>
                  </a:outerShdw>
                </a:effectLst>
              </a:rPr>
              <a:t> </a:t>
            </a:r>
            <a:r>
              <a:rPr lang="es-ES" sz="2000" b="1" dirty="0" err="1">
                <a:solidFill>
                  <a:schemeClr val="bg1"/>
                </a:solidFill>
                <a:effectLst>
                  <a:outerShdw blurRad="38100" dist="38100" dir="2700000" algn="tl">
                    <a:srgbClr val="000000">
                      <a:alpha val="43137"/>
                    </a:srgbClr>
                  </a:outerShdw>
                </a:effectLst>
              </a:rPr>
              <a:t>our</a:t>
            </a:r>
            <a:r>
              <a:rPr lang="es-ES" sz="2000" b="1" dirty="0">
                <a:solidFill>
                  <a:schemeClr val="bg1"/>
                </a:solidFill>
                <a:effectLst>
                  <a:outerShdw blurRad="38100" dist="38100" dir="2700000" algn="tl">
                    <a:srgbClr val="000000">
                      <a:alpha val="43137"/>
                    </a:srgbClr>
                  </a:outerShdw>
                </a:effectLst>
              </a:rPr>
              <a:t> </a:t>
            </a:r>
            <a:r>
              <a:rPr lang="es-ES" sz="2000" b="1" dirty="0" err="1">
                <a:solidFill>
                  <a:schemeClr val="bg1"/>
                </a:solidFill>
                <a:effectLst>
                  <a:outerShdw blurRad="38100" dist="38100" dir="2700000" algn="tl">
                    <a:srgbClr val="000000">
                      <a:alpha val="43137"/>
                    </a:srgbClr>
                  </a:outerShdw>
                </a:effectLst>
              </a:rPr>
              <a:t>souls</a:t>
            </a:r>
            <a:endParaRPr lang="es-ES" sz="2000" b="1" dirty="0">
              <a:solidFill>
                <a:schemeClr val="bg1"/>
              </a:solidFill>
              <a:effectLst>
                <a:outerShdw blurRad="38100" dist="38100" dir="2700000" algn="tl">
                  <a:srgbClr val="000000">
                    <a:alpha val="43137"/>
                  </a:srgbClr>
                </a:outerShdw>
              </a:effectLst>
            </a:endParaRPr>
          </a:p>
          <a:p>
            <a:pPr>
              <a:spcBef>
                <a:spcPts val="600"/>
              </a:spcBef>
              <a:spcAft>
                <a:spcPts val="600"/>
              </a:spcAft>
            </a:pPr>
            <a:r>
              <a:rPr lang="es-ES" sz="2000" b="1" u="dotted" dirty="0" err="1">
                <a:solidFill>
                  <a:schemeClr val="bg1"/>
                </a:solidFill>
                <a:effectLst>
                  <a:outerShdw blurRad="38100" dist="38100" dir="2700000" algn="tl">
                    <a:srgbClr val="000000">
                      <a:alpha val="43137"/>
                    </a:srgbClr>
                  </a:outerShdw>
                </a:effectLst>
              </a:rPr>
              <a:t>Acts</a:t>
            </a:r>
            <a:r>
              <a:rPr lang="es-ES" sz="2000" b="1" u="dotted" dirty="0">
                <a:solidFill>
                  <a:schemeClr val="bg1"/>
                </a:solidFill>
                <a:effectLst>
                  <a:outerShdw blurRad="38100" dist="38100" dir="2700000" algn="tl">
                    <a:srgbClr val="000000">
                      <a:alpha val="43137"/>
                    </a:srgbClr>
                  </a:outerShdw>
                </a:effectLst>
              </a:rPr>
              <a:t> 20:32</a:t>
            </a:r>
            <a:r>
              <a:rPr lang="es-ES" sz="2000" b="1" dirty="0">
                <a:solidFill>
                  <a:schemeClr val="bg1"/>
                </a:solidFill>
                <a:effectLst>
                  <a:outerShdw blurRad="38100" dist="38100" dir="2700000" algn="tl">
                    <a:srgbClr val="000000">
                      <a:alpha val="43137"/>
                    </a:srgbClr>
                  </a:outerShdw>
                </a:effectLst>
              </a:rPr>
              <a:t>. </a:t>
            </a:r>
            <a:r>
              <a:rPr lang="en-US" sz="2000" b="1" dirty="0">
                <a:solidFill>
                  <a:schemeClr val="bg1"/>
                </a:solidFill>
                <a:effectLst>
                  <a:outerShdw blurRad="38100" dist="38100" dir="2700000" algn="tl">
                    <a:srgbClr val="000000">
                      <a:alpha val="43137"/>
                    </a:srgbClr>
                  </a:outerShdw>
                </a:effectLst>
              </a:rPr>
              <a:t>It gives us an inheritance among the sanctified</a:t>
            </a:r>
            <a:endParaRPr lang="es-ES" sz="2000" b="1" dirty="0">
              <a:solidFill>
                <a:schemeClr val="bg1"/>
              </a:solidFill>
              <a:effectLst>
                <a:outerShdw blurRad="38100" dist="38100" dir="2700000" algn="tl">
                  <a:srgbClr val="000000">
                    <a:alpha val="43137"/>
                  </a:srgbClr>
                </a:outerShdw>
              </a:effectLst>
            </a:endParaRPr>
          </a:p>
          <a:p>
            <a:pPr>
              <a:spcBef>
                <a:spcPts val="600"/>
              </a:spcBef>
              <a:spcAft>
                <a:spcPts val="600"/>
              </a:spcAft>
            </a:pPr>
            <a:r>
              <a:rPr lang="es-ES" sz="2000" b="1" u="dotted" dirty="0">
                <a:solidFill>
                  <a:schemeClr val="bg1"/>
                </a:solidFill>
                <a:effectLst>
                  <a:outerShdw blurRad="38100" dist="38100" dir="2700000" algn="tl">
                    <a:srgbClr val="000000">
                      <a:alpha val="43137"/>
                    </a:srgbClr>
                  </a:outerShdw>
                </a:effectLst>
              </a:rPr>
              <a:t>2 Timothy 3:15, 17</a:t>
            </a:r>
            <a:r>
              <a:rPr lang="es-ES" sz="2000" b="1" dirty="0">
                <a:solidFill>
                  <a:schemeClr val="bg1"/>
                </a:solidFill>
                <a:effectLst>
                  <a:outerShdw blurRad="38100" dist="38100" dir="2700000" algn="tl">
                    <a:srgbClr val="000000">
                      <a:alpha val="43137"/>
                    </a:srgbClr>
                  </a:outerShdw>
                </a:effectLst>
              </a:rPr>
              <a:t>. </a:t>
            </a:r>
            <a:r>
              <a:rPr lang="en-US" sz="2000" b="1" dirty="0">
                <a:solidFill>
                  <a:schemeClr val="bg1"/>
                </a:solidFill>
                <a:effectLst>
                  <a:outerShdw blurRad="38100" dist="38100" dir="2700000" algn="tl">
                    <a:srgbClr val="000000">
                      <a:alpha val="43137"/>
                    </a:srgbClr>
                  </a:outerShdw>
                </a:effectLst>
              </a:rPr>
              <a:t>It makes us wise, perfect, and ready for every good </a:t>
            </a:r>
            <a:r>
              <a:rPr lang="en-US" sz="2000" b="1" dirty="0" smtClean="0">
                <a:solidFill>
                  <a:schemeClr val="bg1"/>
                </a:solidFill>
                <a:effectLst>
                  <a:outerShdw blurRad="38100" dist="38100" dir="2700000" algn="tl">
                    <a:srgbClr val="000000">
                      <a:alpha val="43137"/>
                    </a:srgbClr>
                  </a:outerShdw>
                </a:effectLst>
              </a:rPr>
              <a:t>work</a:t>
            </a:r>
            <a:endParaRPr lang="es-ES" sz="2000" b="1" dirty="0">
              <a:solidFill>
                <a:schemeClr val="bg1"/>
              </a:solidFill>
              <a:effectLst>
                <a:outerShdw blurRad="38100" dist="38100" dir="2700000" algn="tl">
                  <a:srgbClr val="000000">
                    <a:alpha val="43137"/>
                  </a:srgbClr>
                </a:outerShdw>
              </a:effectLst>
            </a:endParaRPr>
          </a:p>
        </p:txBody>
      </p:sp>
      <p:pic>
        <p:nvPicPr>
          <p:cNvPr id="12" name="Imagen 11">
            <a:extLst>
              <a:ext uri="{FF2B5EF4-FFF2-40B4-BE49-F238E27FC236}">
                <a16:creationId xmlns:a16="http://schemas.microsoft.com/office/drawing/2014/main" xmlns="" id="{4678462A-5446-4E51-8AB0-63DED14ED675}"/>
              </a:ext>
            </a:extLst>
          </p:cNvPr>
          <p:cNvPicPr>
            <a:picLocks noChangeAspect="1"/>
          </p:cNvPicPr>
          <p:nvPr/>
        </p:nvPicPr>
        <p:blipFill>
          <a:blip r:embed="rId3" cstate="screen">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3443" y="3484631"/>
            <a:ext cx="179834" cy="180135"/>
          </a:xfrm>
          <a:prstGeom prst="rect">
            <a:avLst/>
          </a:prstGeom>
        </p:spPr>
      </p:pic>
      <p:pic>
        <p:nvPicPr>
          <p:cNvPr id="16" name="Imagen 15">
            <a:extLst>
              <a:ext uri="{FF2B5EF4-FFF2-40B4-BE49-F238E27FC236}">
                <a16:creationId xmlns:a16="http://schemas.microsoft.com/office/drawing/2014/main" xmlns="" id="{DB0FEDC5-DCF6-4FEE-B078-1238DE7F151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3443" y="2569784"/>
            <a:ext cx="179834" cy="180135"/>
          </a:xfrm>
          <a:prstGeom prst="rect">
            <a:avLst/>
          </a:prstGeom>
        </p:spPr>
      </p:pic>
      <p:pic>
        <p:nvPicPr>
          <p:cNvPr id="22" name="Imagen 21">
            <a:extLst>
              <a:ext uri="{FF2B5EF4-FFF2-40B4-BE49-F238E27FC236}">
                <a16:creationId xmlns:a16="http://schemas.microsoft.com/office/drawing/2014/main" xmlns="" id="{BAB7C0E4-FE3C-4B7D-9F37-59DDF1CC333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3443" y="3020581"/>
            <a:ext cx="179834" cy="180135"/>
          </a:xfrm>
          <a:prstGeom prst="rect">
            <a:avLst/>
          </a:prstGeom>
        </p:spPr>
      </p:pic>
      <p:pic>
        <p:nvPicPr>
          <p:cNvPr id="26" name="Imagen 25">
            <a:extLst>
              <a:ext uri="{FF2B5EF4-FFF2-40B4-BE49-F238E27FC236}">
                <a16:creationId xmlns:a16="http://schemas.microsoft.com/office/drawing/2014/main" xmlns="" id="{095D8291-001E-4255-87EA-5370035D337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3443" y="2119149"/>
            <a:ext cx="179834" cy="180135"/>
          </a:xfrm>
          <a:prstGeom prst="rect">
            <a:avLst/>
          </a:prstGeom>
        </p:spPr>
      </p:pic>
      <p:pic>
        <p:nvPicPr>
          <p:cNvPr id="44" name="Imagen 43">
            <a:extLst>
              <a:ext uri="{FF2B5EF4-FFF2-40B4-BE49-F238E27FC236}">
                <a16:creationId xmlns:a16="http://schemas.microsoft.com/office/drawing/2014/main" xmlns="" id="{A7974038-471C-438D-B8A1-87C2D1DAE338}"/>
              </a:ext>
            </a:extLst>
          </p:cNvPr>
          <p:cNvPicPr>
            <a:picLocks noChangeAspect="1"/>
          </p:cNvPicPr>
          <p:nvPr/>
        </p:nvPicPr>
        <p:blipFill>
          <a:blip r:embed="rId8" cstate="screen">
            <a:alphaModFix amt="70000"/>
            <a:extLst>
              <a:ext uri="{28A0092B-C50C-407E-A947-70E740481C1C}">
                <a14:useLocalDpi xmlns:a14="http://schemas.microsoft.com/office/drawing/2010/main"/>
              </a:ext>
            </a:extLst>
          </a:blip>
          <a:stretch>
            <a:fillRect/>
          </a:stretch>
        </p:blipFill>
        <p:spPr>
          <a:xfrm>
            <a:off x="6696891" y="2149206"/>
            <a:ext cx="2323666" cy="1742750"/>
          </a:xfrm>
          <a:prstGeom prst="rect">
            <a:avLst/>
          </a:prstGeom>
          <a:ln>
            <a:noFill/>
          </a:ln>
          <a:effectLst>
            <a:softEdge rad="112500"/>
          </a:effectLst>
        </p:spPr>
      </p:pic>
      <p:sp>
        <p:nvSpPr>
          <p:cNvPr id="6" name="TextBox 5"/>
          <p:cNvSpPr txBox="1"/>
          <p:nvPr/>
        </p:nvSpPr>
        <p:spPr>
          <a:xfrm>
            <a:off x="303276" y="4212030"/>
            <a:ext cx="4752817" cy="2031325"/>
          </a:xfrm>
          <a:prstGeom prst="rect">
            <a:avLst/>
          </a:prstGeom>
          <a:noFill/>
        </p:spPr>
        <p:txBody>
          <a:bodyPr wrap="square" rtlCol="0">
            <a:spAutoFit/>
          </a:bodyPr>
          <a:lstStyle/>
          <a:p>
            <a:r>
              <a:rPr lang="en-AU" b="1" dirty="0">
                <a:solidFill>
                  <a:schemeClr val="bg1">
                    <a:lumMod val="95000"/>
                  </a:schemeClr>
                </a:solidFill>
                <a:latin typeface="Comic Sans MS" panose="030F0702030302020204" pitchFamily="66" charset="0"/>
              </a:rPr>
              <a:t>From childhood you have known the Holy Scriptures, which are able to make you wise for salvation through faith which is in Christ Jesus.</a:t>
            </a:r>
          </a:p>
          <a:p>
            <a:r>
              <a:rPr lang="en-AU" b="1" dirty="0">
                <a:solidFill>
                  <a:schemeClr val="bg1">
                    <a:lumMod val="95000"/>
                  </a:schemeClr>
                </a:solidFill>
                <a:latin typeface="Comic Sans MS" panose="030F0702030302020204" pitchFamily="66" charset="0"/>
              </a:rPr>
              <a:t>That the man of God may be complete, thoroughly equipped for every good work. (2 Timothy 3:15, 17)</a:t>
            </a:r>
          </a:p>
        </p:txBody>
      </p:sp>
    </p:spTree>
    <p:extLst>
      <p:ext uri="{BB962C8B-B14F-4D97-AF65-F5344CB8AC3E}">
        <p14:creationId xmlns:p14="http://schemas.microsoft.com/office/powerpoint/2010/main" val="78342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wipe(down)">
                                      <p:cBhvr>
                                        <p:cTn id="13" dur="500"/>
                                        <p:tgtEl>
                                          <p:spTgt spid="5">
                                            <p:txEl>
                                              <p:pRg st="3" end="3"/>
                                            </p:txEl>
                                          </p:spTgt>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2546BCC8-39E4-4B05-978C-A1F24443EED5}"/>
              </a:ext>
            </a:extLst>
          </p:cNvPr>
          <p:cNvSpPr/>
          <p:nvPr/>
        </p:nvSpPr>
        <p:spPr>
          <a:xfrm>
            <a:off x="0" y="0"/>
            <a:ext cx="9143999" cy="769441"/>
          </a:xfrm>
          <a:prstGeom prst="rect">
            <a:avLst/>
          </a:prstGeom>
        </p:spPr>
        <p:txBody>
          <a:bodyPr wrap="square">
            <a:spAutoFit/>
            <a:scene3d>
              <a:camera prst="orthographicFront"/>
              <a:lightRig rig="brightRoom" dir="t"/>
            </a:scene3d>
            <a:sp3d extrusionH="57150" prstMaterial="softEdge">
              <a:bevelT w="25400" h="38100"/>
            </a:sp3d>
          </a:bodyPr>
          <a:lstStyle/>
          <a:p>
            <a:pPr algn="ctr"/>
            <a:r>
              <a:rPr lang="en-US" sz="4400" b="1">
                <a:ln/>
                <a:solidFill>
                  <a:srgbClr val="B7B88E"/>
                </a:solidFill>
              </a:rPr>
              <a:t>MAKING THE MOST OF ITS BENEFITS</a:t>
            </a:r>
            <a:endParaRPr lang="es-ES" sz="4400" b="1" dirty="0">
              <a:ln/>
              <a:solidFill>
                <a:srgbClr val="B7B88E"/>
              </a:solidFill>
            </a:endParaRPr>
          </a:p>
        </p:txBody>
      </p:sp>
      <p:sp>
        <p:nvSpPr>
          <p:cNvPr id="3" name="Rectángulo 2">
            <a:extLst>
              <a:ext uri="{FF2B5EF4-FFF2-40B4-BE49-F238E27FC236}">
                <a16:creationId xmlns:a16="http://schemas.microsoft.com/office/drawing/2014/main" xmlns="" id="{CB47F497-83FF-4B20-B10F-93F23279A610}"/>
              </a:ext>
            </a:extLst>
          </p:cNvPr>
          <p:cNvSpPr/>
          <p:nvPr/>
        </p:nvSpPr>
        <p:spPr>
          <a:xfrm>
            <a:off x="134982" y="676980"/>
            <a:ext cx="8874034" cy="646331"/>
          </a:xfrm>
          <a:prstGeom prst="rect">
            <a:avLst/>
          </a:prstGeom>
        </p:spPr>
        <p:txBody>
          <a:bodyPr wrap="square">
            <a:spAutoFit/>
          </a:bodyPr>
          <a:lstStyle/>
          <a:p>
            <a:r>
              <a:rPr lang="es-ES" b="1">
                <a:solidFill>
                  <a:srgbClr val="FFFFCC"/>
                </a:solidFill>
                <a:effectLst>
                  <a:outerShdw blurRad="38100" dist="38100" dir="2700000" algn="tl">
                    <a:srgbClr val="000000">
                      <a:alpha val="43137"/>
                    </a:srgbClr>
                  </a:outerShdw>
                </a:effectLst>
                <a:latin typeface="Comic Sans MS" panose="030F0702030302020204" pitchFamily="66" charset="0"/>
              </a:rPr>
              <a:t>“</a:t>
            </a:r>
            <a:r>
              <a:rPr lang="en-US" b="1">
                <a:solidFill>
                  <a:srgbClr val="FFFFCC"/>
                </a:solidFill>
                <a:effectLst>
                  <a:outerShdw blurRad="38100" dist="38100" dir="2700000" algn="tl">
                    <a:srgbClr val="000000">
                      <a:alpha val="43137"/>
                    </a:srgbClr>
                  </a:outerShdw>
                </a:effectLst>
                <a:latin typeface="Comic Sans MS" panose="030F0702030302020204" pitchFamily="66" charset="0"/>
              </a:rPr>
              <a:t>All Scripture is given by inspiration of God, and is profitable for doctrine, for reproof, for correction, for instruction in righteousness.</a:t>
            </a:r>
            <a:r>
              <a:rPr lang="es-ES" b="1">
                <a:solidFill>
                  <a:srgbClr val="FFFFCC"/>
                </a:solidFill>
                <a:effectLst>
                  <a:outerShdw blurRad="38100" dist="38100" dir="2700000" algn="tl">
                    <a:srgbClr val="000000">
                      <a:alpha val="43137"/>
                    </a:srgbClr>
                  </a:outerShdw>
                </a:effectLst>
                <a:latin typeface="Comic Sans MS" panose="030F0702030302020204" pitchFamily="66" charset="0"/>
              </a:rPr>
              <a:t>” </a:t>
            </a:r>
            <a:r>
              <a:rPr lang="es-ES" sz="1600" b="1">
                <a:solidFill>
                  <a:srgbClr val="FFFFCC"/>
                </a:solidFill>
                <a:effectLst>
                  <a:outerShdw blurRad="38100" dist="38100" dir="2700000" algn="tl">
                    <a:srgbClr val="000000">
                      <a:alpha val="43137"/>
                    </a:srgbClr>
                  </a:outerShdw>
                </a:effectLst>
                <a:latin typeface="Comic Sans MS" panose="030F0702030302020204" pitchFamily="66" charset="0"/>
              </a:rPr>
              <a:t>(2 Timothy </a:t>
            </a:r>
            <a:r>
              <a:rPr lang="es-ES" sz="1600" b="1" dirty="0">
                <a:solidFill>
                  <a:srgbClr val="FFFFCC"/>
                </a:solidFill>
                <a:effectLst>
                  <a:outerShdw blurRad="38100" dist="38100" dir="2700000" algn="tl">
                    <a:srgbClr val="000000">
                      <a:alpha val="43137"/>
                    </a:srgbClr>
                  </a:outerShdw>
                </a:effectLst>
                <a:latin typeface="Comic Sans MS" panose="030F0702030302020204" pitchFamily="66" charset="0"/>
              </a:rPr>
              <a:t>3:16)</a:t>
            </a:r>
          </a:p>
        </p:txBody>
      </p:sp>
      <p:sp>
        <p:nvSpPr>
          <p:cNvPr id="4" name="CuadroTexto 3">
            <a:extLst>
              <a:ext uri="{FF2B5EF4-FFF2-40B4-BE49-F238E27FC236}">
                <a16:creationId xmlns:a16="http://schemas.microsoft.com/office/drawing/2014/main" xmlns="" id="{5D0A45DB-C8FF-469D-8B9A-FBF11B614D37}"/>
              </a:ext>
            </a:extLst>
          </p:cNvPr>
          <p:cNvSpPr txBox="1"/>
          <p:nvPr/>
        </p:nvSpPr>
        <p:spPr>
          <a:xfrm>
            <a:off x="134982" y="1600181"/>
            <a:ext cx="8874034" cy="400110"/>
          </a:xfrm>
          <a:prstGeom prst="rect">
            <a:avLst/>
          </a:prstGeom>
          <a:noFill/>
        </p:spPr>
        <p:txBody>
          <a:bodyPr wrap="square" rtlCol="0">
            <a:spAutoFit/>
          </a:bodyPr>
          <a:lstStyle/>
          <a:p>
            <a:pPr>
              <a:spcBef>
                <a:spcPts val="600"/>
              </a:spcBef>
            </a:pPr>
            <a:r>
              <a:rPr lang="en-US" sz="2000" b="1">
                <a:solidFill>
                  <a:prstClr val="white"/>
                </a:solidFill>
                <a:effectLst>
                  <a:outerShdw blurRad="38100" dist="38100" dir="2700000" algn="tl">
                    <a:srgbClr val="000000">
                      <a:alpha val="43137"/>
                    </a:srgbClr>
                  </a:outerShdw>
                </a:effectLst>
              </a:rPr>
              <a:t>The Bible is full of benefits for our lives. Let’s check some of them.</a:t>
            </a:r>
            <a:endParaRPr lang="es-ES" sz="2000" b="1" dirty="0">
              <a:solidFill>
                <a:prstClr val="white"/>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xmlns="" id="{2BC89259-42B7-457A-B09B-3FA9B97D7C70}"/>
              </a:ext>
            </a:extLst>
          </p:cNvPr>
          <p:cNvSpPr txBox="1"/>
          <p:nvPr/>
        </p:nvSpPr>
        <p:spPr>
          <a:xfrm>
            <a:off x="278674" y="2000291"/>
            <a:ext cx="6749143" cy="2554545"/>
          </a:xfrm>
          <a:prstGeom prst="rect">
            <a:avLst/>
          </a:prstGeom>
          <a:noFill/>
        </p:spPr>
        <p:txBody>
          <a:bodyPr wrap="square" rtlCol="0">
            <a:spAutoFit/>
          </a:bodyPr>
          <a:lstStyle/>
          <a:p>
            <a:pPr>
              <a:spcBef>
                <a:spcPts val="600"/>
              </a:spcBef>
              <a:spcAft>
                <a:spcPts val="600"/>
              </a:spcAft>
            </a:pPr>
            <a:r>
              <a:rPr lang="es-ES" sz="2000" b="1" u="dotted" dirty="0">
                <a:solidFill>
                  <a:prstClr val="white"/>
                </a:solidFill>
                <a:effectLst>
                  <a:outerShdw blurRad="38100" dist="38100" dir="2700000" algn="tl">
                    <a:srgbClr val="000000">
                      <a:alpha val="43137"/>
                    </a:srgbClr>
                  </a:outerShdw>
                </a:effectLst>
              </a:rPr>
              <a:t>2 Peter 1:4</a:t>
            </a:r>
            <a:r>
              <a:rPr lang="es-ES" sz="2000" b="1" dirty="0">
                <a:solidFill>
                  <a:prstClr val="white"/>
                </a:solidFill>
                <a:effectLst>
                  <a:outerShdw blurRad="38100" dist="38100" dir="2700000" algn="tl">
                    <a:srgbClr val="000000">
                      <a:alpha val="43137"/>
                    </a:srgbClr>
                  </a:outerShdw>
                </a:effectLst>
              </a:rPr>
              <a:t>. </a:t>
            </a:r>
            <a:r>
              <a:rPr lang="en-US" sz="2000" b="1" dirty="0">
                <a:solidFill>
                  <a:prstClr val="white"/>
                </a:solidFill>
                <a:effectLst>
                  <a:outerShdw blurRad="38100" dist="38100" dir="2700000" algn="tl">
                    <a:srgbClr val="000000">
                      <a:alpha val="43137"/>
                    </a:srgbClr>
                  </a:outerShdw>
                </a:effectLst>
              </a:rPr>
              <a:t>It makes us partakers of the divine nature</a:t>
            </a:r>
            <a:endParaRPr lang="es-ES" sz="2000" b="1" dirty="0">
              <a:solidFill>
                <a:prstClr val="white"/>
              </a:solidFill>
              <a:effectLst>
                <a:outerShdw blurRad="38100" dist="38100" dir="2700000" algn="tl">
                  <a:srgbClr val="000000">
                    <a:alpha val="43137"/>
                  </a:srgbClr>
                </a:outerShdw>
              </a:effectLst>
            </a:endParaRPr>
          </a:p>
          <a:p>
            <a:pPr>
              <a:spcBef>
                <a:spcPts val="600"/>
              </a:spcBef>
              <a:spcAft>
                <a:spcPts val="600"/>
              </a:spcAft>
            </a:pPr>
            <a:r>
              <a:rPr lang="es-ES" sz="2000" b="1" u="dotted" dirty="0">
                <a:solidFill>
                  <a:prstClr val="white"/>
                </a:solidFill>
                <a:effectLst>
                  <a:outerShdw blurRad="38100" dist="38100" dir="2700000" algn="tl">
                    <a:srgbClr val="000000">
                      <a:alpha val="43137"/>
                    </a:srgbClr>
                  </a:outerShdw>
                </a:effectLst>
              </a:rPr>
              <a:t>James 1:21</a:t>
            </a:r>
            <a:r>
              <a:rPr lang="es-ES" sz="2000" b="1" dirty="0">
                <a:solidFill>
                  <a:prstClr val="white"/>
                </a:solidFill>
                <a:effectLst>
                  <a:outerShdw blurRad="38100" dist="38100" dir="2700000" algn="tl">
                    <a:srgbClr val="000000">
                      <a:alpha val="43137"/>
                    </a:srgbClr>
                  </a:outerShdw>
                </a:effectLst>
              </a:rPr>
              <a:t>. </a:t>
            </a:r>
            <a:r>
              <a:rPr lang="es-ES" sz="2000" b="1" dirty="0" err="1">
                <a:solidFill>
                  <a:prstClr val="white"/>
                </a:solidFill>
                <a:effectLst>
                  <a:outerShdw blurRad="38100" dist="38100" dir="2700000" algn="tl">
                    <a:srgbClr val="000000">
                      <a:alpha val="43137"/>
                    </a:srgbClr>
                  </a:outerShdw>
                </a:effectLst>
              </a:rPr>
              <a:t>It</a:t>
            </a:r>
            <a:r>
              <a:rPr lang="es-ES" sz="2000" b="1" dirty="0">
                <a:solidFill>
                  <a:prstClr val="white"/>
                </a:solidFill>
                <a:effectLst>
                  <a:outerShdw blurRad="38100" dist="38100" dir="2700000" algn="tl">
                    <a:srgbClr val="000000">
                      <a:alpha val="43137"/>
                    </a:srgbClr>
                  </a:outerShdw>
                </a:effectLst>
              </a:rPr>
              <a:t> </a:t>
            </a:r>
            <a:r>
              <a:rPr lang="es-ES" sz="2000" b="1" dirty="0" err="1">
                <a:solidFill>
                  <a:prstClr val="white"/>
                </a:solidFill>
                <a:effectLst>
                  <a:outerShdw blurRad="38100" dist="38100" dir="2700000" algn="tl">
                    <a:srgbClr val="000000">
                      <a:alpha val="43137"/>
                    </a:srgbClr>
                  </a:outerShdw>
                </a:effectLst>
              </a:rPr>
              <a:t>saves</a:t>
            </a:r>
            <a:r>
              <a:rPr lang="es-ES" sz="2000" b="1" dirty="0">
                <a:solidFill>
                  <a:prstClr val="white"/>
                </a:solidFill>
                <a:effectLst>
                  <a:outerShdw blurRad="38100" dist="38100" dir="2700000" algn="tl">
                    <a:srgbClr val="000000">
                      <a:alpha val="43137"/>
                    </a:srgbClr>
                  </a:outerShdw>
                </a:effectLst>
              </a:rPr>
              <a:t> </a:t>
            </a:r>
            <a:r>
              <a:rPr lang="es-ES" sz="2000" b="1" dirty="0" err="1">
                <a:solidFill>
                  <a:prstClr val="white"/>
                </a:solidFill>
                <a:effectLst>
                  <a:outerShdw blurRad="38100" dist="38100" dir="2700000" algn="tl">
                    <a:srgbClr val="000000">
                      <a:alpha val="43137"/>
                    </a:srgbClr>
                  </a:outerShdw>
                </a:effectLst>
              </a:rPr>
              <a:t>our</a:t>
            </a:r>
            <a:r>
              <a:rPr lang="es-ES" sz="2000" b="1" dirty="0">
                <a:solidFill>
                  <a:prstClr val="white"/>
                </a:solidFill>
                <a:effectLst>
                  <a:outerShdw blurRad="38100" dist="38100" dir="2700000" algn="tl">
                    <a:srgbClr val="000000">
                      <a:alpha val="43137"/>
                    </a:srgbClr>
                  </a:outerShdw>
                </a:effectLst>
              </a:rPr>
              <a:t> </a:t>
            </a:r>
            <a:r>
              <a:rPr lang="es-ES" sz="2000" b="1" dirty="0" err="1">
                <a:solidFill>
                  <a:prstClr val="white"/>
                </a:solidFill>
                <a:effectLst>
                  <a:outerShdw blurRad="38100" dist="38100" dir="2700000" algn="tl">
                    <a:srgbClr val="000000">
                      <a:alpha val="43137"/>
                    </a:srgbClr>
                  </a:outerShdw>
                </a:effectLst>
              </a:rPr>
              <a:t>souls</a:t>
            </a:r>
            <a:endParaRPr lang="es-ES" sz="2000" b="1" dirty="0">
              <a:solidFill>
                <a:prstClr val="white"/>
              </a:solidFill>
              <a:effectLst>
                <a:outerShdw blurRad="38100" dist="38100" dir="2700000" algn="tl">
                  <a:srgbClr val="000000">
                    <a:alpha val="43137"/>
                  </a:srgbClr>
                </a:outerShdw>
              </a:effectLst>
            </a:endParaRPr>
          </a:p>
          <a:p>
            <a:pPr>
              <a:spcBef>
                <a:spcPts val="600"/>
              </a:spcBef>
              <a:spcAft>
                <a:spcPts val="600"/>
              </a:spcAft>
            </a:pPr>
            <a:r>
              <a:rPr lang="es-ES" sz="2000" b="1" u="dotted" dirty="0" err="1">
                <a:solidFill>
                  <a:prstClr val="white"/>
                </a:solidFill>
                <a:effectLst>
                  <a:outerShdw blurRad="38100" dist="38100" dir="2700000" algn="tl">
                    <a:srgbClr val="000000">
                      <a:alpha val="43137"/>
                    </a:srgbClr>
                  </a:outerShdw>
                </a:effectLst>
              </a:rPr>
              <a:t>Acts</a:t>
            </a:r>
            <a:r>
              <a:rPr lang="es-ES" sz="2000" b="1" u="dotted" dirty="0">
                <a:solidFill>
                  <a:prstClr val="white"/>
                </a:solidFill>
                <a:effectLst>
                  <a:outerShdw blurRad="38100" dist="38100" dir="2700000" algn="tl">
                    <a:srgbClr val="000000">
                      <a:alpha val="43137"/>
                    </a:srgbClr>
                  </a:outerShdw>
                </a:effectLst>
              </a:rPr>
              <a:t> 20:32</a:t>
            </a:r>
            <a:r>
              <a:rPr lang="es-ES" sz="2000" b="1" dirty="0">
                <a:solidFill>
                  <a:prstClr val="white"/>
                </a:solidFill>
                <a:effectLst>
                  <a:outerShdw blurRad="38100" dist="38100" dir="2700000" algn="tl">
                    <a:srgbClr val="000000">
                      <a:alpha val="43137"/>
                    </a:srgbClr>
                  </a:outerShdw>
                </a:effectLst>
              </a:rPr>
              <a:t>. </a:t>
            </a:r>
            <a:r>
              <a:rPr lang="en-US" sz="2000" b="1" dirty="0">
                <a:solidFill>
                  <a:prstClr val="white"/>
                </a:solidFill>
                <a:effectLst>
                  <a:outerShdw blurRad="38100" dist="38100" dir="2700000" algn="tl">
                    <a:srgbClr val="000000">
                      <a:alpha val="43137"/>
                    </a:srgbClr>
                  </a:outerShdw>
                </a:effectLst>
              </a:rPr>
              <a:t>It gives us an inheritance among the sanctified</a:t>
            </a:r>
            <a:endParaRPr lang="es-ES" sz="2000" b="1" dirty="0">
              <a:solidFill>
                <a:prstClr val="white"/>
              </a:solidFill>
              <a:effectLst>
                <a:outerShdw blurRad="38100" dist="38100" dir="2700000" algn="tl">
                  <a:srgbClr val="000000">
                    <a:alpha val="43137"/>
                  </a:srgbClr>
                </a:outerShdw>
              </a:effectLst>
            </a:endParaRPr>
          </a:p>
          <a:p>
            <a:pPr>
              <a:spcBef>
                <a:spcPts val="600"/>
              </a:spcBef>
              <a:spcAft>
                <a:spcPts val="600"/>
              </a:spcAft>
            </a:pPr>
            <a:r>
              <a:rPr lang="es-ES" sz="2000" b="1" u="dotted" dirty="0">
                <a:solidFill>
                  <a:prstClr val="white"/>
                </a:solidFill>
                <a:effectLst>
                  <a:outerShdw blurRad="38100" dist="38100" dir="2700000" algn="tl">
                    <a:srgbClr val="000000">
                      <a:alpha val="43137"/>
                    </a:srgbClr>
                  </a:outerShdw>
                </a:effectLst>
              </a:rPr>
              <a:t>2 Timothy 3:15, 17</a:t>
            </a:r>
            <a:r>
              <a:rPr lang="es-ES" sz="2000" b="1" dirty="0">
                <a:solidFill>
                  <a:prstClr val="white"/>
                </a:solidFill>
                <a:effectLst>
                  <a:outerShdw blurRad="38100" dist="38100" dir="2700000" algn="tl">
                    <a:srgbClr val="000000">
                      <a:alpha val="43137"/>
                    </a:srgbClr>
                  </a:outerShdw>
                </a:effectLst>
              </a:rPr>
              <a:t>. </a:t>
            </a:r>
            <a:r>
              <a:rPr lang="en-US" sz="2000" b="1" dirty="0">
                <a:solidFill>
                  <a:prstClr val="white"/>
                </a:solidFill>
                <a:effectLst>
                  <a:outerShdw blurRad="38100" dist="38100" dir="2700000" algn="tl">
                    <a:srgbClr val="000000">
                      <a:alpha val="43137"/>
                    </a:srgbClr>
                  </a:outerShdw>
                </a:effectLst>
              </a:rPr>
              <a:t>It makes us wise, perfect, and ready for every good work</a:t>
            </a:r>
            <a:endParaRPr lang="es-ES" sz="2000" b="1" dirty="0">
              <a:solidFill>
                <a:prstClr val="white"/>
              </a:solidFill>
              <a:effectLst>
                <a:outerShdw blurRad="38100" dist="38100" dir="2700000" algn="tl">
                  <a:srgbClr val="000000">
                    <a:alpha val="43137"/>
                  </a:srgbClr>
                </a:outerShdw>
              </a:effectLst>
            </a:endParaRPr>
          </a:p>
          <a:p>
            <a:pPr>
              <a:spcBef>
                <a:spcPts val="600"/>
              </a:spcBef>
              <a:spcAft>
                <a:spcPts val="600"/>
              </a:spcAft>
            </a:pPr>
            <a:r>
              <a:rPr lang="es-ES" sz="2000" b="1" u="dotted" dirty="0">
                <a:solidFill>
                  <a:prstClr val="white"/>
                </a:solidFill>
                <a:effectLst>
                  <a:outerShdw blurRad="38100" dist="38100" dir="2700000" algn="tl">
                    <a:srgbClr val="000000">
                      <a:alpha val="43137"/>
                    </a:srgbClr>
                  </a:outerShdw>
                </a:effectLst>
              </a:rPr>
              <a:t>2 Timothy 3:16</a:t>
            </a:r>
            <a:r>
              <a:rPr lang="es-ES" sz="2000" b="1" dirty="0">
                <a:solidFill>
                  <a:prstClr val="white"/>
                </a:solidFill>
                <a:effectLst>
                  <a:outerShdw blurRad="38100" dist="38100" dir="2700000" algn="tl">
                    <a:srgbClr val="000000">
                      <a:alpha val="43137"/>
                    </a:srgbClr>
                  </a:outerShdw>
                </a:effectLst>
              </a:rPr>
              <a:t>.</a:t>
            </a:r>
          </a:p>
        </p:txBody>
      </p:sp>
      <p:sp>
        <p:nvSpPr>
          <p:cNvPr id="6" name="Rectángulo 5">
            <a:extLst>
              <a:ext uri="{FF2B5EF4-FFF2-40B4-BE49-F238E27FC236}">
                <a16:creationId xmlns:a16="http://schemas.microsoft.com/office/drawing/2014/main" xmlns="" id="{558CAA49-47DA-4A93-A13E-A48E3D7B0F23}"/>
              </a:ext>
            </a:extLst>
          </p:cNvPr>
          <p:cNvSpPr/>
          <p:nvPr/>
        </p:nvSpPr>
        <p:spPr>
          <a:xfrm>
            <a:off x="473345" y="4604804"/>
            <a:ext cx="5154371" cy="1862048"/>
          </a:xfrm>
          <a:prstGeom prst="rect">
            <a:avLst/>
          </a:prstGeom>
        </p:spPr>
        <p:txBody>
          <a:bodyPr wrap="square">
            <a:spAutoFit/>
          </a:bodyPr>
          <a:lstStyle/>
          <a:p>
            <a:pPr marL="0" lvl="1">
              <a:spcBef>
                <a:spcPts val="600"/>
              </a:spcBef>
            </a:pPr>
            <a:r>
              <a:rPr lang="es-ES" sz="2000" b="1" i="1">
                <a:solidFill>
                  <a:srgbClr val="FFFF99"/>
                </a:solidFill>
                <a:effectLst>
                  <a:outerShdw blurRad="38100" dist="38100" dir="2700000" algn="tl">
                    <a:srgbClr val="000000">
                      <a:alpha val="43137"/>
                    </a:srgbClr>
                  </a:outerShdw>
                </a:effectLst>
              </a:rPr>
              <a:t>Doctrine</a:t>
            </a:r>
            <a:r>
              <a:rPr lang="es-ES" sz="2000" b="1">
                <a:solidFill>
                  <a:prstClr val="white"/>
                </a:solidFill>
                <a:effectLst>
                  <a:outerShdw blurRad="38100" dist="38100" dir="2700000" algn="tl">
                    <a:srgbClr val="000000">
                      <a:alpha val="43137"/>
                    </a:srgbClr>
                  </a:outerShdw>
                </a:effectLst>
              </a:rPr>
              <a:t>. </a:t>
            </a:r>
            <a:r>
              <a:rPr lang="en-US" sz="2000" b="1">
                <a:solidFill>
                  <a:prstClr val="white"/>
                </a:solidFill>
                <a:effectLst>
                  <a:outerShdw blurRad="38100" dist="38100" dir="2700000" algn="tl">
                    <a:srgbClr val="000000">
                      <a:alpha val="43137"/>
                    </a:srgbClr>
                  </a:outerShdw>
                </a:effectLst>
              </a:rPr>
              <a:t>It reveals the truth and points falsehood out</a:t>
            </a:r>
            <a:endParaRPr lang="es-ES" sz="2000" b="1" dirty="0">
              <a:solidFill>
                <a:prstClr val="white"/>
              </a:solidFill>
              <a:effectLst>
                <a:outerShdw blurRad="38100" dist="38100" dir="2700000" algn="tl">
                  <a:srgbClr val="000000">
                    <a:alpha val="43137"/>
                  </a:srgbClr>
                </a:outerShdw>
              </a:effectLst>
            </a:endParaRPr>
          </a:p>
          <a:p>
            <a:pPr marL="0" lvl="1">
              <a:spcBef>
                <a:spcPts val="600"/>
              </a:spcBef>
            </a:pPr>
            <a:r>
              <a:rPr lang="es-ES" sz="2000" b="1" i="1">
                <a:solidFill>
                  <a:srgbClr val="FFFF99"/>
                </a:solidFill>
                <a:effectLst>
                  <a:outerShdw blurRad="38100" dist="38100" dir="2700000" algn="tl">
                    <a:srgbClr val="000000">
                      <a:alpha val="43137"/>
                    </a:srgbClr>
                  </a:outerShdw>
                </a:effectLst>
              </a:rPr>
              <a:t>Reproof</a:t>
            </a:r>
            <a:r>
              <a:rPr lang="es-ES" sz="2000" b="1">
                <a:solidFill>
                  <a:prstClr val="white"/>
                </a:solidFill>
                <a:effectLst>
                  <a:outerShdw blurRad="38100" dist="38100" dir="2700000" algn="tl">
                    <a:srgbClr val="000000">
                      <a:alpha val="43137"/>
                    </a:srgbClr>
                  </a:outerShdw>
                </a:effectLst>
              </a:rPr>
              <a:t>. It exposes our sins</a:t>
            </a:r>
            <a:endParaRPr lang="es-ES" sz="2000" b="1" dirty="0">
              <a:solidFill>
                <a:prstClr val="white"/>
              </a:solidFill>
              <a:effectLst>
                <a:outerShdw blurRad="38100" dist="38100" dir="2700000" algn="tl">
                  <a:srgbClr val="000000">
                    <a:alpha val="43137"/>
                  </a:srgbClr>
                </a:outerShdw>
              </a:effectLst>
            </a:endParaRPr>
          </a:p>
          <a:p>
            <a:pPr marL="0" lvl="1">
              <a:spcBef>
                <a:spcPts val="600"/>
              </a:spcBef>
            </a:pPr>
            <a:r>
              <a:rPr lang="es-ES" sz="2000" b="1" i="1">
                <a:solidFill>
                  <a:srgbClr val="FFFF99"/>
                </a:solidFill>
                <a:effectLst>
                  <a:outerShdw blurRad="38100" dist="38100" dir="2700000" algn="tl">
                    <a:srgbClr val="000000">
                      <a:alpha val="43137"/>
                    </a:srgbClr>
                  </a:outerShdw>
                </a:effectLst>
              </a:rPr>
              <a:t>Correction</a:t>
            </a:r>
            <a:r>
              <a:rPr lang="es-ES" sz="2000" b="1">
                <a:solidFill>
                  <a:prstClr val="white"/>
                </a:solidFill>
                <a:effectLst>
                  <a:outerShdw blurRad="38100" dist="38100" dir="2700000" algn="tl">
                    <a:srgbClr val="000000">
                      <a:alpha val="43137"/>
                    </a:srgbClr>
                  </a:outerShdw>
                </a:effectLst>
              </a:rPr>
              <a:t>. It changes our mistakes</a:t>
            </a:r>
            <a:endParaRPr lang="es-ES" sz="2000" b="1" dirty="0">
              <a:solidFill>
                <a:prstClr val="white"/>
              </a:solidFill>
              <a:effectLst>
                <a:outerShdw blurRad="38100" dist="38100" dir="2700000" algn="tl">
                  <a:srgbClr val="000000">
                    <a:alpha val="43137"/>
                  </a:srgbClr>
                </a:outerShdw>
              </a:effectLst>
            </a:endParaRPr>
          </a:p>
          <a:p>
            <a:pPr marL="0" lvl="1">
              <a:spcBef>
                <a:spcPts val="600"/>
              </a:spcBef>
            </a:pPr>
            <a:r>
              <a:rPr lang="es-ES" sz="2000" b="1" i="1">
                <a:solidFill>
                  <a:srgbClr val="FFFF99"/>
                </a:solidFill>
                <a:effectLst>
                  <a:outerShdw blurRad="38100" dist="38100" dir="2700000" algn="tl">
                    <a:srgbClr val="000000">
                      <a:alpha val="43137"/>
                    </a:srgbClr>
                  </a:outerShdw>
                </a:effectLst>
              </a:rPr>
              <a:t>Instruction</a:t>
            </a:r>
            <a:r>
              <a:rPr lang="es-ES" sz="2000" b="1">
                <a:solidFill>
                  <a:prstClr val="white"/>
                </a:solidFill>
                <a:effectLst>
                  <a:outerShdw blurRad="38100" dist="38100" dir="2700000" algn="tl">
                    <a:srgbClr val="000000">
                      <a:alpha val="43137"/>
                    </a:srgbClr>
                  </a:outerShdw>
                </a:effectLst>
              </a:rPr>
              <a:t>. It reveals Christ’s righteousness</a:t>
            </a:r>
            <a:endParaRPr lang="es-ES" sz="2000" b="1" dirty="0">
              <a:solidFill>
                <a:prstClr val="white"/>
              </a:solidFill>
              <a:effectLst>
                <a:outerShdw blurRad="38100" dist="38100" dir="2700000" algn="tl">
                  <a:srgbClr val="000000">
                    <a:alpha val="43137"/>
                  </a:srgbClr>
                </a:outerShdw>
              </a:effectLst>
            </a:endParaRPr>
          </a:p>
        </p:txBody>
      </p:sp>
      <p:pic>
        <p:nvPicPr>
          <p:cNvPr id="12" name="Imagen 11">
            <a:extLst>
              <a:ext uri="{FF2B5EF4-FFF2-40B4-BE49-F238E27FC236}">
                <a16:creationId xmlns:a16="http://schemas.microsoft.com/office/drawing/2014/main" xmlns="" id="{4678462A-5446-4E51-8AB0-63DED14ED675}"/>
              </a:ext>
            </a:extLst>
          </p:cNvPr>
          <p:cNvPicPr>
            <a:picLocks noChangeAspect="1"/>
          </p:cNvPicPr>
          <p:nvPr/>
        </p:nvPicPr>
        <p:blipFill>
          <a:blip r:embed="rId3" cstate="screen">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3443" y="3484631"/>
            <a:ext cx="179834" cy="180135"/>
          </a:xfrm>
          <a:prstGeom prst="rect">
            <a:avLst/>
          </a:prstGeom>
        </p:spPr>
      </p:pic>
      <p:pic>
        <p:nvPicPr>
          <p:cNvPr id="16" name="Imagen 15">
            <a:extLst>
              <a:ext uri="{FF2B5EF4-FFF2-40B4-BE49-F238E27FC236}">
                <a16:creationId xmlns:a16="http://schemas.microsoft.com/office/drawing/2014/main" xmlns="" id="{DB0FEDC5-DCF6-4FEE-B078-1238DE7F151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3443" y="2569784"/>
            <a:ext cx="179834" cy="180135"/>
          </a:xfrm>
          <a:prstGeom prst="rect">
            <a:avLst/>
          </a:prstGeom>
        </p:spPr>
      </p:pic>
      <p:pic>
        <p:nvPicPr>
          <p:cNvPr id="22" name="Imagen 21">
            <a:extLst>
              <a:ext uri="{FF2B5EF4-FFF2-40B4-BE49-F238E27FC236}">
                <a16:creationId xmlns:a16="http://schemas.microsoft.com/office/drawing/2014/main" xmlns="" id="{BAB7C0E4-FE3C-4B7D-9F37-59DDF1CC333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3443" y="3020581"/>
            <a:ext cx="179834" cy="180135"/>
          </a:xfrm>
          <a:prstGeom prst="rect">
            <a:avLst/>
          </a:prstGeom>
        </p:spPr>
      </p:pic>
      <p:pic>
        <p:nvPicPr>
          <p:cNvPr id="24" name="Imagen 23">
            <a:extLst>
              <a:ext uri="{FF2B5EF4-FFF2-40B4-BE49-F238E27FC236}">
                <a16:creationId xmlns:a16="http://schemas.microsoft.com/office/drawing/2014/main" xmlns="" id="{1680AD58-BE96-45B5-8D9E-ED0E282E51B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3443" y="4246280"/>
            <a:ext cx="179834" cy="180135"/>
          </a:xfrm>
          <a:prstGeom prst="rect">
            <a:avLst/>
          </a:prstGeom>
        </p:spPr>
      </p:pic>
      <p:pic>
        <p:nvPicPr>
          <p:cNvPr id="26" name="Imagen 25">
            <a:extLst>
              <a:ext uri="{FF2B5EF4-FFF2-40B4-BE49-F238E27FC236}">
                <a16:creationId xmlns:a16="http://schemas.microsoft.com/office/drawing/2014/main" xmlns="" id="{095D8291-001E-4255-87EA-5370035D337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3443" y="2119149"/>
            <a:ext cx="179834" cy="180135"/>
          </a:xfrm>
          <a:prstGeom prst="rect">
            <a:avLst/>
          </a:prstGeom>
        </p:spPr>
      </p:pic>
      <p:pic>
        <p:nvPicPr>
          <p:cNvPr id="32" name="Imagen 31">
            <a:extLst>
              <a:ext uri="{FF2B5EF4-FFF2-40B4-BE49-F238E27FC236}">
                <a16:creationId xmlns:a16="http://schemas.microsoft.com/office/drawing/2014/main" xmlns="" id="{80D0F95A-A965-4CF2-BD03-7CB891927AD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6042" y="4699823"/>
            <a:ext cx="436613" cy="206484"/>
          </a:xfrm>
          <a:prstGeom prst="rect">
            <a:avLst/>
          </a:prstGeom>
        </p:spPr>
      </p:pic>
      <p:pic>
        <p:nvPicPr>
          <p:cNvPr id="34" name="Imagen 33">
            <a:extLst>
              <a:ext uri="{FF2B5EF4-FFF2-40B4-BE49-F238E27FC236}">
                <a16:creationId xmlns:a16="http://schemas.microsoft.com/office/drawing/2014/main" xmlns="" id="{1724BD20-75C2-4859-9A04-97A7B580E4B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6042" y="5385163"/>
            <a:ext cx="436613" cy="206484"/>
          </a:xfrm>
          <a:prstGeom prst="rect">
            <a:avLst/>
          </a:prstGeom>
        </p:spPr>
      </p:pic>
      <p:pic>
        <p:nvPicPr>
          <p:cNvPr id="36" name="Imagen 35">
            <a:extLst>
              <a:ext uri="{FF2B5EF4-FFF2-40B4-BE49-F238E27FC236}">
                <a16:creationId xmlns:a16="http://schemas.microsoft.com/office/drawing/2014/main" xmlns="" id="{8550A791-49F6-424C-816D-AA64A1C7FC3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16042" y="5771245"/>
            <a:ext cx="436613" cy="206484"/>
          </a:xfrm>
          <a:prstGeom prst="rect">
            <a:avLst/>
          </a:prstGeom>
        </p:spPr>
      </p:pic>
      <p:pic>
        <p:nvPicPr>
          <p:cNvPr id="38" name="Imagen 37">
            <a:extLst>
              <a:ext uri="{FF2B5EF4-FFF2-40B4-BE49-F238E27FC236}">
                <a16:creationId xmlns:a16="http://schemas.microsoft.com/office/drawing/2014/main" xmlns="" id="{7A938EF9-040B-48AF-8ADB-6860F5A6579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6042" y="6157327"/>
            <a:ext cx="436613" cy="206484"/>
          </a:xfrm>
          <a:prstGeom prst="rect">
            <a:avLst/>
          </a:prstGeom>
        </p:spPr>
      </p:pic>
      <p:pic>
        <p:nvPicPr>
          <p:cNvPr id="44" name="Imagen 43">
            <a:extLst>
              <a:ext uri="{FF2B5EF4-FFF2-40B4-BE49-F238E27FC236}">
                <a16:creationId xmlns:a16="http://schemas.microsoft.com/office/drawing/2014/main" xmlns="" id="{A7974038-471C-438D-B8A1-87C2D1DAE338}"/>
              </a:ext>
            </a:extLst>
          </p:cNvPr>
          <p:cNvPicPr>
            <a:picLocks noChangeAspect="1"/>
          </p:cNvPicPr>
          <p:nvPr/>
        </p:nvPicPr>
        <p:blipFill>
          <a:blip r:embed="rId13" cstate="screen">
            <a:alphaModFix amt="70000"/>
            <a:extLst>
              <a:ext uri="{28A0092B-C50C-407E-A947-70E740481C1C}">
                <a14:useLocalDpi xmlns:a14="http://schemas.microsoft.com/office/drawing/2010/main"/>
              </a:ext>
            </a:extLst>
          </a:blip>
          <a:stretch>
            <a:fillRect/>
          </a:stretch>
        </p:blipFill>
        <p:spPr>
          <a:xfrm>
            <a:off x="6696891" y="2149206"/>
            <a:ext cx="2323666" cy="1742750"/>
          </a:xfrm>
          <a:prstGeom prst="rect">
            <a:avLst/>
          </a:prstGeom>
          <a:ln>
            <a:noFill/>
          </a:ln>
          <a:effectLst>
            <a:softEdge rad="112500"/>
          </a:effectLst>
        </p:spPr>
      </p:pic>
    </p:spTree>
    <p:extLst>
      <p:ext uri="{BB962C8B-B14F-4D97-AF65-F5344CB8AC3E}">
        <p14:creationId xmlns:p14="http://schemas.microsoft.com/office/powerpoint/2010/main" val="171356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animEffect transition="in" filter="wipe(left)">
                                      <p:cBhvr>
                                        <p:cTn id="13" dur="500"/>
                                        <p:tgtEl>
                                          <p:spTgt spid="5">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8" fill="hold" nodeType="click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ppt_x</p:attrName>
                                        </p:attrNameLst>
                                      </p:cBhvr>
                                      <p:tavLst>
                                        <p:tav tm="0">
                                          <p:val>
                                            <p:strVal val="#ppt_x-#ppt_w/2"/>
                                          </p:val>
                                        </p:tav>
                                        <p:tav tm="100000">
                                          <p:val>
                                            <p:strVal val="#ppt_x"/>
                                          </p:val>
                                        </p:tav>
                                      </p:tavLst>
                                    </p:anim>
                                    <p:anim calcmode="lin" valueType="num">
                                      <p:cBhvr>
                                        <p:cTn id="19" dur="500" fill="hold"/>
                                        <p:tgtEl>
                                          <p:spTgt spid="32"/>
                                        </p:tgtEl>
                                        <p:attrNameLst>
                                          <p:attrName>ppt_y</p:attrName>
                                        </p:attrNameLst>
                                      </p:cBhvr>
                                      <p:tavLst>
                                        <p:tav tm="0">
                                          <p:val>
                                            <p:strVal val="#ppt_y"/>
                                          </p:val>
                                        </p:tav>
                                        <p:tav tm="100000">
                                          <p:val>
                                            <p:strVal val="#ppt_y"/>
                                          </p:val>
                                        </p:tav>
                                      </p:tavLst>
                                    </p:anim>
                                    <p:anim calcmode="lin" valueType="num">
                                      <p:cBhvr>
                                        <p:cTn id="20" dur="500" fill="hold"/>
                                        <p:tgtEl>
                                          <p:spTgt spid="32"/>
                                        </p:tgtEl>
                                        <p:attrNameLst>
                                          <p:attrName>ppt_w</p:attrName>
                                        </p:attrNameLst>
                                      </p:cBhvr>
                                      <p:tavLst>
                                        <p:tav tm="0">
                                          <p:val>
                                            <p:fltVal val="0"/>
                                          </p:val>
                                        </p:tav>
                                        <p:tav tm="100000">
                                          <p:val>
                                            <p:strVal val="#ppt_w"/>
                                          </p:val>
                                        </p:tav>
                                      </p:tavLst>
                                    </p:anim>
                                    <p:anim calcmode="lin" valueType="num">
                                      <p:cBhvr>
                                        <p:cTn id="21" dur="500" fill="hold"/>
                                        <p:tgtEl>
                                          <p:spTgt spid="32"/>
                                        </p:tgtEl>
                                        <p:attrNameLst>
                                          <p:attrName>ppt_h</p:attrName>
                                        </p:attrNameLst>
                                      </p:cBhvr>
                                      <p:tavLst>
                                        <p:tav tm="0">
                                          <p:val>
                                            <p:strVal val="#ppt_h"/>
                                          </p:val>
                                        </p:tav>
                                        <p:tav tm="100000">
                                          <p:val>
                                            <p:strVal val="#ppt_h"/>
                                          </p:val>
                                        </p:tav>
                                      </p:tavLst>
                                    </p:anim>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ipe(left)">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nodeType="click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500" fill="hold"/>
                                        <p:tgtEl>
                                          <p:spTgt spid="34"/>
                                        </p:tgtEl>
                                        <p:attrNameLst>
                                          <p:attrName>ppt_x</p:attrName>
                                        </p:attrNameLst>
                                      </p:cBhvr>
                                      <p:tavLst>
                                        <p:tav tm="0">
                                          <p:val>
                                            <p:strVal val="#ppt_x-#ppt_w/2"/>
                                          </p:val>
                                        </p:tav>
                                        <p:tav tm="100000">
                                          <p:val>
                                            <p:strVal val="#ppt_x"/>
                                          </p:val>
                                        </p:tav>
                                      </p:tavLst>
                                    </p:anim>
                                    <p:anim calcmode="lin" valueType="num">
                                      <p:cBhvr>
                                        <p:cTn id="31" dur="500" fill="hold"/>
                                        <p:tgtEl>
                                          <p:spTgt spid="34"/>
                                        </p:tgtEl>
                                        <p:attrNameLst>
                                          <p:attrName>ppt_y</p:attrName>
                                        </p:attrNameLst>
                                      </p:cBhvr>
                                      <p:tavLst>
                                        <p:tav tm="0">
                                          <p:val>
                                            <p:strVal val="#ppt_y"/>
                                          </p:val>
                                        </p:tav>
                                        <p:tav tm="100000">
                                          <p:val>
                                            <p:strVal val="#ppt_y"/>
                                          </p:val>
                                        </p:tav>
                                      </p:tavLst>
                                    </p:anim>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wipe(left)">
                                      <p:cBhvr>
                                        <p:cTn id="37" dur="5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nodeType="click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500" fill="hold"/>
                                        <p:tgtEl>
                                          <p:spTgt spid="36"/>
                                        </p:tgtEl>
                                        <p:attrNameLst>
                                          <p:attrName>ppt_x</p:attrName>
                                        </p:attrNameLst>
                                      </p:cBhvr>
                                      <p:tavLst>
                                        <p:tav tm="0">
                                          <p:val>
                                            <p:strVal val="#ppt_x-#ppt_w/2"/>
                                          </p:val>
                                        </p:tav>
                                        <p:tav tm="100000">
                                          <p:val>
                                            <p:strVal val="#ppt_x"/>
                                          </p:val>
                                        </p:tav>
                                      </p:tavLst>
                                    </p:anim>
                                    <p:anim calcmode="lin" valueType="num">
                                      <p:cBhvr>
                                        <p:cTn id="43" dur="500" fill="hold"/>
                                        <p:tgtEl>
                                          <p:spTgt spid="36"/>
                                        </p:tgtEl>
                                        <p:attrNameLst>
                                          <p:attrName>ppt_y</p:attrName>
                                        </p:attrNameLst>
                                      </p:cBhvr>
                                      <p:tavLst>
                                        <p:tav tm="0">
                                          <p:val>
                                            <p:strVal val="#ppt_y"/>
                                          </p:val>
                                        </p:tav>
                                        <p:tav tm="100000">
                                          <p:val>
                                            <p:strVal val="#ppt_y"/>
                                          </p:val>
                                        </p:tav>
                                      </p:tavLst>
                                    </p:anim>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6">
                                            <p:txEl>
                                              <p:pRg st="2" end="2"/>
                                            </p:txEl>
                                          </p:spTgt>
                                        </p:tgtEl>
                                        <p:attrNameLst>
                                          <p:attrName>style.visibility</p:attrName>
                                        </p:attrNameLst>
                                      </p:cBhvr>
                                      <p:to>
                                        <p:strVal val="visible"/>
                                      </p:to>
                                    </p:set>
                                    <p:animEffect transition="in" filter="wipe(left)">
                                      <p:cBhvr>
                                        <p:cTn id="49" dur="500"/>
                                        <p:tgtEl>
                                          <p:spTgt spid="6">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nodeType="click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ppt_x</p:attrName>
                                        </p:attrNameLst>
                                      </p:cBhvr>
                                      <p:tavLst>
                                        <p:tav tm="0">
                                          <p:val>
                                            <p:strVal val="#ppt_x-#ppt_w/2"/>
                                          </p:val>
                                        </p:tav>
                                        <p:tav tm="100000">
                                          <p:val>
                                            <p:strVal val="#ppt_x"/>
                                          </p:val>
                                        </p:tav>
                                      </p:tavLst>
                                    </p:anim>
                                    <p:anim calcmode="lin" valueType="num">
                                      <p:cBhvr>
                                        <p:cTn id="55" dur="500" fill="hold"/>
                                        <p:tgtEl>
                                          <p:spTgt spid="38"/>
                                        </p:tgtEl>
                                        <p:attrNameLst>
                                          <p:attrName>ppt_y</p:attrName>
                                        </p:attrNameLst>
                                      </p:cBhvr>
                                      <p:tavLst>
                                        <p:tav tm="0">
                                          <p:val>
                                            <p:strVal val="#ppt_y"/>
                                          </p:val>
                                        </p:tav>
                                        <p:tav tm="100000">
                                          <p:val>
                                            <p:strVal val="#ppt_y"/>
                                          </p:val>
                                        </p:tav>
                                      </p:tavLst>
                                    </p:anim>
                                    <p:anim calcmode="lin" valueType="num">
                                      <p:cBhvr>
                                        <p:cTn id="56" dur="500" fill="hold"/>
                                        <p:tgtEl>
                                          <p:spTgt spid="38"/>
                                        </p:tgtEl>
                                        <p:attrNameLst>
                                          <p:attrName>ppt_w</p:attrName>
                                        </p:attrNameLst>
                                      </p:cBhvr>
                                      <p:tavLst>
                                        <p:tav tm="0">
                                          <p:val>
                                            <p:fltVal val="0"/>
                                          </p:val>
                                        </p:tav>
                                        <p:tav tm="100000">
                                          <p:val>
                                            <p:strVal val="#ppt_w"/>
                                          </p:val>
                                        </p:tav>
                                      </p:tavLst>
                                    </p:anim>
                                    <p:anim calcmode="lin" valueType="num">
                                      <p:cBhvr>
                                        <p:cTn id="57" dur="500" fill="hold"/>
                                        <p:tgtEl>
                                          <p:spTgt spid="38"/>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6">
                                            <p:txEl>
                                              <p:pRg st="3" end="3"/>
                                            </p:txEl>
                                          </p:spTgt>
                                        </p:tgtEl>
                                        <p:attrNameLst>
                                          <p:attrName>style.visibility</p:attrName>
                                        </p:attrNameLst>
                                      </p:cBhvr>
                                      <p:to>
                                        <p:strVal val="visible"/>
                                      </p:to>
                                    </p:set>
                                    <p:animEffect transition="in" filter="wipe(left)">
                                      <p:cBhvr>
                                        <p:cTn id="61"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32329" y="2169459"/>
            <a:ext cx="6965577" cy="3046988"/>
          </a:xfrm>
          <a:prstGeom prst="rect">
            <a:avLst/>
          </a:prstGeom>
          <a:noFill/>
        </p:spPr>
        <p:txBody>
          <a:bodyPr wrap="square" rtlCol="0">
            <a:spAutoFit/>
          </a:bodyPr>
          <a:lstStyle/>
          <a:p>
            <a:r>
              <a:rPr lang="en-AU" sz="3200" b="1" dirty="0"/>
              <a:t>The truths of the Bible, treasured in the heart and mind and obeyed in the life, convince and convert the soul, transform the character, and comfort and uplift the heart</a:t>
            </a:r>
            <a:r>
              <a:rPr lang="en-AU" sz="3200" b="1" dirty="0" smtClean="0"/>
              <a:t>.</a:t>
            </a:r>
          </a:p>
          <a:p>
            <a:r>
              <a:rPr lang="en-AU" sz="3200" b="1" dirty="0" smtClean="0"/>
              <a:t>                             - E G White - TMK 199.2</a:t>
            </a:r>
            <a:endParaRPr lang="en-AU" sz="3200" b="1" dirty="0"/>
          </a:p>
        </p:txBody>
      </p:sp>
    </p:spTree>
    <p:extLst>
      <p:ext uri="{BB962C8B-B14F-4D97-AF65-F5344CB8AC3E}">
        <p14:creationId xmlns:p14="http://schemas.microsoft.com/office/powerpoint/2010/main" val="218427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7F332580-4CCD-404D-93FA-F7F3D419C26B}"/>
              </a:ext>
            </a:extLst>
          </p:cNvPr>
          <p:cNvSpPr/>
          <p:nvPr/>
        </p:nvSpPr>
        <p:spPr>
          <a:xfrm>
            <a:off x="2077560" y="0"/>
            <a:ext cx="7066439" cy="769441"/>
          </a:xfrm>
          <a:prstGeom prst="rect">
            <a:avLst/>
          </a:prstGeom>
        </p:spPr>
        <p:txBody>
          <a:bodyPr wrap="square">
            <a:spAutoFit/>
            <a:scene3d>
              <a:camera prst="orthographicFront"/>
              <a:lightRig rig="freezing" dir="t"/>
            </a:scene3d>
            <a:sp3d extrusionH="57150">
              <a:bevelT w="38100" h="38100" prst="slope"/>
            </a:sp3d>
          </a:bodyPr>
          <a:lstStyle/>
          <a:p>
            <a:pPr algn="ctr"/>
            <a:r>
              <a:rPr lang="es-ES" sz="4400" b="1">
                <a:ln w="22225">
                  <a:solidFill>
                    <a:schemeClr val="accent2"/>
                  </a:solidFill>
                  <a:prstDash val="solid"/>
                </a:ln>
                <a:solidFill>
                  <a:schemeClr val="accent2">
                    <a:lumMod val="40000"/>
                    <a:lumOff val="60000"/>
                  </a:schemeClr>
                </a:solidFill>
              </a:rPr>
              <a:t>BELIEVING IN ITS PROMISES</a:t>
            </a:r>
            <a:endParaRPr lang="es-ES" sz="4400" b="1" dirty="0">
              <a:ln w="22225">
                <a:solidFill>
                  <a:schemeClr val="accent2"/>
                </a:solidFill>
                <a:prstDash val="solid"/>
              </a:ln>
              <a:solidFill>
                <a:schemeClr val="accent2">
                  <a:lumMod val="40000"/>
                  <a:lumOff val="60000"/>
                </a:schemeClr>
              </a:solidFill>
            </a:endParaRPr>
          </a:p>
        </p:txBody>
      </p:sp>
      <p:sp>
        <p:nvSpPr>
          <p:cNvPr id="3" name="Rectángulo 2">
            <a:extLst>
              <a:ext uri="{FF2B5EF4-FFF2-40B4-BE49-F238E27FC236}">
                <a16:creationId xmlns:a16="http://schemas.microsoft.com/office/drawing/2014/main" xmlns="" id="{A59931AB-0346-427B-9A72-1F342AF602A3}"/>
              </a:ext>
            </a:extLst>
          </p:cNvPr>
          <p:cNvSpPr/>
          <p:nvPr/>
        </p:nvSpPr>
        <p:spPr>
          <a:xfrm>
            <a:off x="2600872" y="670614"/>
            <a:ext cx="6365965" cy="646331"/>
          </a:xfrm>
          <a:prstGeom prst="rect">
            <a:avLst/>
          </a:prstGeom>
        </p:spPr>
        <p:txBody>
          <a:bodyPr wrap="square">
            <a:spAutoFit/>
          </a:bodyPr>
          <a:lstStyle/>
          <a:p>
            <a:r>
              <a:rPr lang="es-ES" b="1">
                <a:solidFill>
                  <a:schemeClr val="accent4">
                    <a:lumMod val="75000"/>
                  </a:schemeClr>
                </a:solidFill>
                <a:latin typeface="Comic Sans MS" panose="030F0702030302020204" pitchFamily="66" charset="0"/>
              </a:rPr>
              <a:t>“</a:t>
            </a:r>
            <a:r>
              <a:rPr lang="en-US" b="1">
                <a:solidFill>
                  <a:schemeClr val="accent4">
                    <a:lumMod val="75000"/>
                  </a:schemeClr>
                </a:solidFill>
                <a:latin typeface="Comic Sans MS" panose="030F0702030302020204" pitchFamily="66" charset="0"/>
              </a:rPr>
              <a:t>And my God shall supply all your need according to His riches in glory by Christ Jesus.</a:t>
            </a:r>
            <a:r>
              <a:rPr lang="es-ES" b="1">
                <a:solidFill>
                  <a:schemeClr val="accent4">
                    <a:lumMod val="75000"/>
                  </a:schemeClr>
                </a:solidFill>
                <a:latin typeface="Comic Sans MS" panose="030F0702030302020204" pitchFamily="66" charset="0"/>
              </a:rPr>
              <a:t>” </a:t>
            </a:r>
            <a:r>
              <a:rPr lang="es-ES" sz="1600" b="1">
                <a:solidFill>
                  <a:schemeClr val="accent4">
                    <a:lumMod val="75000"/>
                  </a:schemeClr>
                </a:solidFill>
                <a:latin typeface="Comic Sans MS" panose="030F0702030302020204" pitchFamily="66" charset="0"/>
              </a:rPr>
              <a:t>(Philippians 4:19</a:t>
            </a:r>
            <a:r>
              <a:rPr lang="es-ES" sz="1600" b="1" dirty="0">
                <a:solidFill>
                  <a:schemeClr val="accent4">
                    <a:lumMod val="75000"/>
                  </a:schemeClr>
                </a:solidFill>
                <a:latin typeface="Comic Sans MS" panose="030F0702030302020204" pitchFamily="66" charset="0"/>
              </a:rPr>
              <a:t>)</a:t>
            </a:r>
          </a:p>
        </p:txBody>
      </p:sp>
      <p:sp>
        <p:nvSpPr>
          <p:cNvPr id="4" name="CuadroTexto 3">
            <a:extLst>
              <a:ext uri="{FF2B5EF4-FFF2-40B4-BE49-F238E27FC236}">
                <a16:creationId xmlns:a16="http://schemas.microsoft.com/office/drawing/2014/main" xmlns="" id="{19A46422-9D54-4BE4-9802-2861AF88E762}"/>
              </a:ext>
            </a:extLst>
          </p:cNvPr>
          <p:cNvSpPr txBox="1"/>
          <p:nvPr/>
        </p:nvSpPr>
        <p:spPr>
          <a:xfrm>
            <a:off x="2053757" y="1293063"/>
            <a:ext cx="5273390" cy="1323439"/>
          </a:xfrm>
          <a:prstGeom prst="rect">
            <a:avLst/>
          </a:prstGeom>
          <a:noFill/>
        </p:spPr>
        <p:txBody>
          <a:bodyPr wrap="square" rtlCol="0">
            <a:spAutoFit/>
          </a:bodyPr>
          <a:lstStyle/>
          <a:p>
            <a:pPr>
              <a:spcBef>
                <a:spcPts val="600"/>
              </a:spcBef>
            </a:pPr>
            <a:r>
              <a:rPr lang="en-US" sz="2000" b="1" dirty="0"/>
              <a:t>There are more than 3,000 promises in the Bible. God’s has committed to fulfill each one </a:t>
            </a:r>
            <a:r>
              <a:rPr lang="en-US" sz="2000" b="1" dirty="0" smtClean="0"/>
              <a:t> of </a:t>
            </a:r>
            <a:r>
              <a:rPr lang="en-US" sz="2000" b="1" dirty="0"/>
              <a:t>them in our lives, and He encourages us to claim them</a:t>
            </a:r>
            <a:r>
              <a:rPr lang="en-US" sz="2000" b="1" dirty="0" smtClean="0"/>
              <a:t>.</a:t>
            </a:r>
            <a:endParaRPr lang="es-ES" sz="2000" b="1" dirty="0"/>
          </a:p>
        </p:txBody>
      </p:sp>
      <p:grpSp>
        <p:nvGrpSpPr>
          <p:cNvPr id="31" name="Grupo 30">
            <a:extLst>
              <a:ext uri="{FF2B5EF4-FFF2-40B4-BE49-F238E27FC236}">
                <a16:creationId xmlns:a16="http://schemas.microsoft.com/office/drawing/2014/main" xmlns="" id="{FC9C27E8-4D0A-4606-91EB-411C3BB0475B}"/>
              </a:ext>
            </a:extLst>
          </p:cNvPr>
          <p:cNvGrpSpPr/>
          <p:nvPr/>
        </p:nvGrpSpPr>
        <p:grpSpPr>
          <a:xfrm>
            <a:off x="112179" y="106220"/>
            <a:ext cx="1920637" cy="1620760"/>
            <a:chOff x="112179" y="106220"/>
            <a:chExt cx="1920637" cy="1620760"/>
          </a:xfrm>
        </p:grpSpPr>
        <p:pic>
          <p:nvPicPr>
            <p:cNvPr id="1026" name="Picture 2" descr="Capturan en video a un águila calva… ¿nadando? | La Opinión">
              <a:extLst>
                <a:ext uri="{FF2B5EF4-FFF2-40B4-BE49-F238E27FC236}">
                  <a16:creationId xmlns:a16="http://schemas.microsoft.com/office/drawing/2014/main" xmlns="" id="{5CC9951B-ABFD-40B1-B45A-EF78C62F1F1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2179" y="106220"/>
              <a:ext cx="1892886" cy="16207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5" name="CuadroTexto 24">
              <a:extLst>
                <a:ext uri="{FF2B5EF4-FFF2-40B4-BE49-F238E27FC236}">
                  <a16:creationId xmlns:a16="http://schemas.microsoft.com/office/drawing/2014/main" xmlns="" id="{BF6BA51F-681E-4212-965D-0958B10715C3}"/>
                </a:ext>
              </a:extLst>
            </p:cNvPr>
            <p:cNvSpPr txBox="1"/>
            <p:nvPr/>
          </p:nvSpPr>
          <p:spPr>
            <a:xfrm>
              <a:off x="703606" y="1350688"/>
              <a:ext cx="1329210" cy="369332"/>
            </a:xfrm>
            <a:prstGeom prst="rect">
              <a:avLst/>
            </a:prstGeom>
            <a:noFill/>
          </p:spPr>
          <p:txBody>
            <a:bodyPr wrap="none" rtlCol="0">
              <a:spAutoFit/>
            </a:bodyPr>
            <a:lstStyle/>
            <a:p>
              <a:r>
                <a:rPr lang="es-ES" b="1" dirty="0" err="1" smtClean="0"/>
                <a:t>Isaiah</a:t>
              </a:r>
              <a:r>
                <a:rPr lang="es-ES" b="1" dirty="0" smtClean="0"/>
                <a:t> </a:t>
              </a:r>
              <a:r>
                <a:rPr lang="es-ES" b="1" dirty="0"/>
                <a:t>40:31</a:t>
              </a:r>
            </a:p>
          </p:txBody>
        </p:sp>
      </p:grpSp>
      <p:sp>
        <p:nvSpPr>
          <p:cNvPr id="7" name="TextBox 6"/>
          <p:cNvSpPr txBox="1"/>
          <p:nvPr/>
        </p:nvSpPr>
        <p:spPr>
          <a:xfrm>
            <a:off x="112179" y="2743199"/>
            <a:ext cx="5721734" cy="1200329"/>
          </a:xfrm>
          <a:prstGeom prst="rect">
            <a:avLst/>
          </a:prstGeom>
          <a:noFill/>
        </p:spPr>
        <p:txBody>
          <a:bodyPr wrap="square" rtlCol="0">
            <a:spAutoFit/>
          </a:bodyPr>
          <a:lstStyle/>
          <a:p>
            <a:r>
              <a:rPr lang="en-AU" b="1" dirty="0">
                <a:latin typeface="Comic Sans MS" panose="030F0702030302020204" pitchFamily="66" charset="0"/>
              </a:rPr>
              <a:t>But those who wait on the Lord Shall renew </a:t>
            </a:r>
            <a:r>
              <a:rPr lang="en-AU" b="1" i="1" dirty="0">
                <a:latin typeface="Comic Sans MS" panose="030F0702030302020204" pitchFamily="66" charset="0"/>
              </a:rPr>
              <a:t>their</a:t>
            </a:r>
            <a:r>
              <a:rPr lang="en-AU" b="1" dirty="0">
                <a:latin typeface="Comic Sans MS" panose="030F0702030302020204" pitchFamily="66" charset="0"/>
              </a:rPr>
              <a:t> strength; They shall mount up with wings like eagles, They shall run and not be weary, They shall walk and not faint, (Isaiah 40:31)</a:t>
            </a:r>
          </a:p>
        </p:txBody>
      </p:sp>
    </p:spTree>
    <p:extLst>
      <p:ext uri="{BB962C8B-B14F-4D97-AF65-F5344CB8AC3E}">
        <p14:creationId xmlns:p14="http://schemas.microsoft.com/office/powerpoint/2010/main" val="329262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12"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wipe(left)">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528"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anim calcmode="lin" valueType="num">
                                      <p:cBhvr>
                                        <p:cTn id="30" dur="500" fill="hold"/>
                                        <p:tgtEl>
                                          <p:spTgt spid="31"/>
                                        </p:tgtEl>
                                        <p:attrNameLst>
                                          <p:attrName>ppt_x</p:attrName>
                                        </p:attrNameLst>
                                      </p:cBhvr>
                                      <p:tavLst>
                                        <p:tav tm="0">
                                          <p:val>
                                            <p:fltVal val="0.5"/>
                                          </p:val>
                                        </p:tav>
                                        <p:tav tm="100000">
                                          <p:val>
                                            <p:strVal val="#ppt_x"/>
                                          </p:val>
                                        </p:tav>
                                      </p:tavLst>
                                    </p:anim>
                                    <p:anim calcmode="lin" valueType="num">
                                      <p:cBhvr>
                                        <p:cTn id="31" dur="500" fill="hold"/>
                                        <p:tgtEl>
                                          <p:spTgt spid="31"/>
                                        </p:tgtEl>
                                        <p:attrNameLst>
                                          <p:attrName>ppt_y</p:attrName>
                                        </p:attrNameLst>
                                      </p:cBhvr>
                                      <p:tavLst>
                                        <p:tav tm="0">
                                          <p:val>
                                            <p:fltVal val="0.5"/>
                                          </p:val>
                                        </p:tav>
                                        <p:tav tm="100000">
                                          <p:val>
                                            <p:strVal val="#ppt_y"/>
                                          </p:val>
                                        </p:tav>
                                      </p:tavLst>
                                    </p:anim>
                                  </p:childTnLst>
                                </p:cTn>
                              </p:par>
                            </p:childTnLst>
                          </p:cTn>
                        </p:par>
                        <p:par>
                          <p:cTn id="32" fill="hold">
                            <p:stCondLst>
                              <p:cond delay="500"/>
                            </p:stCondLst>
                            <p:childTnLst>
                              <p:par>
                                <p:cTn id="33" presetID="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uild="p"/>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7F332580-4CCD-404D-93FA-F7F3D419C26B}"/>
              </a:ext>
            </a:extLst>
          </p:cNvPr>
          <p:cNvSpPr/>
          <p:nvPr/>
        </p:nvSpPr>
        <p:spPr>
          <a:xfrm>
            <a:off x="2077560" y="0"/>
            <a:ext cx="7066439" cy="769441"/>
          </a:xfrm>
          <a:prstGeom prst="rect">
            <a:avLst/>
          </a:prstGeom>
        </p:spPr>
        <p:txBody>
          <a:bodyPr wrap="square">
            <a:spAutoFit/>
            <a:scene3d>
              <a:camera prst="orthographicFront"/>
              <a:lightRig rig="freezing" dir="t"/>
            </a:scene3d>
            <a:sp3d extrusionH="57150">
              <a:bevelT w="38100" h="38100" prst="slope"/>
            </a:sp3d>
          </a:bodyPr>
          <a:lstStyle/>
          <a:p>
            <a:pPr algn="ctr"/>
            <a:r>
              <a:rPr lang="es-ES" sz="4400" b="1" dirty="0">
                <a:ln w="22225">
                  <a:solidFill>
                    <a:schemeClr val="accent2"/>
                  </a:solidFill>
                  <a:prstDash val="solid"/>
                </a:ln>
                <a:solidFill>
                  <a:schemeClr val="accent2">
                    <a:lumMod val="40000"/>
                    <a:lumOff val="60000"/>
                  </a:schemeClr>
                </a:solidFill>
              </a:rPr>
              <a:t>BELIEVING IN ITS PROMISES</a:t>
            </a:r>
          </a:p>
        </p:txBody>
      </p:sp>
      <p:sp>
        <p:nvSpPr>
          <p:cNvPr id="3" name="Rectángulo 2">
            <a:extLst>
              <a:ext uri="{FF2B5EF4-FFF2-40B4-BE49-F238E27FC236}">
                <a16:creationId xmlns:a16="http://schemas.microsoft.com/office/drawing/2014/main" xmlns="" id="{A59931AB-0346-427B-9A72-1F342AF602A3}"/>
              </a:ext>
            </a:extLst>
          </p:cNvPr>
          <p:cNvSpPr/>
          <p:nvPr/>
        </p:nvSpPr>
        <p:spPr>
          <a:xfrm>
            <a:off x="2600872" y="670614"/>
            <a:ext cx="6365965" cy="646331"/>
          </a:xfrm>
          <a:prstGeom prst="rect">
            <a:avLst/>
          </a:prstGeom>
        </p:spPr>
        <p:txBody>
          <a:bodyPr wrap="square">
            <a:spAutoFit/>
          </a:bodyPr>
          <a:lstStyle/>
          <a:p>
            <a:r>
              <a:rPr lang="es-ES" b="1" dirty="0">
                <a:solidFill>
                  <a:schemeClr val="accent4">
                    <a:lumMod val="75000"/>
                  </a:schemeClr>
                </a:solidFill>
                <a:latin typeface="Comic Sans MS" panose="030F0702030302020204" pitchFamily="66" charset="0"/>
              </a:rPr>
              <a:t>“</a:t>
            </a:r>
            <a:r>
              <a:rPr lang="en-US" b="1" dirty="0">
                <a:solidFill>
                  <a:schemeClr val="accent4">
                    <a:lumMod val="75000"/>
                  </a:schemeClr>
                </a:solidFill>
                <a:latin typeface="Comic Sans MS" panose="030F0702030302020204" pitchFamily="66" charset="0"/>
              </a:rPr>
              <a:t>And my God shall supply all your need according to His riches in glory by Christ Jesus.</a:t>
            </a:r>
            <a:r>
              <a:rPr lang="es-ES" b="1" dirty="0">
                <a:solidFill>
                  <a:schemeClr val="accent4">
                    <a:lumMod val="75000"/>
                  </a:schemeClr>
                </a:solidFill>
                <a:latin typeface="Comic Sans MS" panose="030F0702030302020204" pitchFamily="66" charset="0"/>
              </a:rPr>
              <a:t>” </a:t>
            </a:r>
            <a:r>
              <a:rPr lang="es-ES" sz="1600" b="1" dirty="0">
                <a:solidFill>
                  <a:schemeClr val="accent4">
                    <a:lumMod val="75000"/>
                  </a:schemeClr>
                </a:solidFill>
                <a:latin typeface="Comic Sans MS" panose="030F0702030302020204" pitchFamily="66" charset="0"/>
              </a:rPr>
              <a:t>(</a:t>
            </a:r>
            <a:r>
              <a:rPr lang="es-ES" sz="1600" b="1" dirty="0" err="1">
                <a:solidFill>
                  <a:schemeClr val="accent4">
                    <a:lumMod val="75000"/>
                  </a:schemeClr>
                </a:solidFill>
                <a:latin typeface="Comic Sans MS" panose="030F0702030302020204" pitchFamily="66" charset="0"/>
              </a:rPr>
              <a:t>Philippians</a:t>
            </a:r>
            <a:r>
              <a:rPr lang="es-ES" sz="1600" b="1" dirty="0">
                <a:solidFill>
                  <a:schemeClr val="accent4">
                    <a:lumMod val="75000"/>
                  </a:schemeClr>
                </a:solidFill>
                <a:latin typeface="Comic Sans MS" panose="030F0702030302020204" pitchFamily="66" charset="0"/>
              </a:rPr>
              <a:t> 4:19)</a:t>
            </a:r>
          </a:p>
        </p:txBody>
      </p:sp>
      <p:sp>
        <p:nvSpPr>
          <p:cNvPr id="4" name="CuadroTexto 3">
            <a:extLst>
              <a:ext uri="{FF2B5EF4-FFF2-40B4-BE49-F238E27FC236}">
                <a16:creationId xmlns:a16="http://schemas.microsoft.com/office/drawing/2014/main" xmlns="" id="{19A46422-9D54-4BE4-9802-2861AF88E762}"/>
              </a:ext>
            </a:extLst>
          </p:cNvPr>
          <p:cNvSpPr txBox="1"/>
          <p:nvPr/>
        </p:nvSpPr>
        <p:spPr>
          <a:xfrm>
            <a:off x="2053757" y="1293063"/>
            <a:ext cx="5273390" cy="1323439"/>
          </a:xfrm>
          <a:prstGeom prst="rect">
            <a:avLst/>
          </a:prstGeom>
          <a:noFill/>
        </p:spPr>
        <p:txBody>
          <a:bodyPr wrap="square" rtlCol="0">
            <a:spAutoFit/>
          </a:bodyPr>
          <a:lstStyle/>
          <a:p>
            <a:pPr>
              <a:spcBef>
                <a:spcPts val="600"/>
              </a:spcBef>
            </a:pPr>
            <a:r>
              <a:rPr lang="en-US" sz="2000" b="1" dirty="0"/>
              <a:t>There are more than 3,000 promises in the Bible. God’s has committed to fulfill each one </a:t>
            </a:r>
            <a:r>
              <a:rPr lang="en-US" sz="2000" b="1" dirty="0" smtClean="0"/>
              <a:t> of </a:t>
            </a:r>
            <a:r>
              <a:rPr lang="en-US" sz="2000" b="1" dirty="0"/>
              <a:t>them in our lives, and He encourages us to claim them</a:t>
            </a:r>
            <a:r>
              <a:rPr lang="en-US" sz="2000" b="1" dirty="0" smtClean="0"/>
              <a:t>.</a:t>
            </a:r>
            <a:endParaRPr lang="es-ES" sz="2000" b="1" dirty="0"/>
          </a:p>
        </p:txBody>
      </p:sp>
      <p:grpSp>
        <p:nvGrpSpPr>
          <p:cNvPr id="28" name="Grupo 27">
            <a:extLst>
              <a:ext uri="{FF2B5EF4-FFF2-40B4-BE49-F238E27FC236}">
                <a16:creationId xmlns:a16="http://schemas.microsoft.com/office/drawing/2014/main" xmlns="" id="{C05861D2-70F4-4499-A3C6-89A7AC64CDC9}"/>
              </a:ext>
            </a:extLst>
          </p:cNvPr>
          <p:cNvGrpSpPr/>
          <p:nvPr/>
        </p:nvGrpSpPr>
        <p:grpSpPr>
          <a:xfrm>
            <a:off x="66956" y="1896517"/>
            <a:ext cx="1933800" cy="2399188"/>
            <a:chOff x="66956" y="1896517"/>
            <a:chExt cx="1933800" cy="2399188"/>
          </a:xfrm>
        </p:grpSpPr>
        <p:pic>
          <p:nvPicPr>
            <p:cNvPr id="6" name="Imagen 5">
              <a:extLst>
                <a:ext uri="{FF2B5EF4-FFF2-40B4-BE49-F238E27FC236}">
                  <a16:creationId xmlns:a16="http://schemas.microsoft.com/office/drawing/2014/main" xmlns="" id="{85B316D9-D591-4887-8D69-FE00194E6A8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824" y="1896517"/>
              <a:ext cx="1910932" cy="2399188"/>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a:sp3d>
          </p:spPr>
        </p:pic>
        <p:sp>
          <p:nvSpPr>
            <p:cNvPr id="11" name="CuadroTexto 10">
              <a:extLst>
                <a:ext uri="{FF2B5EF4-FFF2-40B4-BE49-F238E27FC236}">
                  <a16:creationId xmlns:a16="http://schemas.microsoft.com/office/drawing/2014/main" xmlns="" id="{198058BA-2B5F-4C6A-B752-C1D9F344CC4B}"/>
                </a:ext>
              </a:extLst>
            </p:cNvPr>
            <p:cNvSpPr txBox="1"/>
            <p:nvPr/>
          </p:nvSpPr>
          <p:spPr>
            <a:xfrm>
              <a:off x="66956" y="2081878"/>
              <a:ext cx="1740917" cy="369332"/>
            </a:xfrm>
            <a:prstGeom prst="rect">
              <a:avLst/>
            </a:prstGeom>
            <a:noFill/>
          </p:spPr>
          <p:txBody>
            <a:bodyPr wrap="square" rtlCol="0">
              <a:spAutoFit/>
            </a:bodyPr>
            <a:lstStyle/>
            <a:p>
              <a:r>
                <a:rPr lang="es-ES" b="1" dirty="0">
                  <a:solidFill>
                    <a:schemeClr val="bg1"/>
                  </a:solidFill>
                  <a:effectLst>
                    <a:outerShdw blurRad="38100" dist="38100" dir="2700000" algn="tl">
                      <a:srgbClr val="000000">
                        <a:alpha val="43137"/>
                      </a:srgbClr>
                    </a:outerShdw>
                  </a:effectLst>
                </a:rPr>
                <a:t>Luke 12:27-28</a:t>
              </a:r>
            </a:p>
          </p:txBody>
        </p:sp>
      </p:grpSp>
      <p:grpSp>
        <p:nvGrpSpPr>
          <p:cNvPr id="31" name="Grupo 30">
            <a:extLst>
              <a:ext uri="{FF2B5EF4-FFF2-40B4-BE49-F238E27FC236}">
                <a16:creationId xmlns:a16="http://schemas.microsoft.com/office/drawing/2014/main" xmlns="" id="{FC9C27E8-4D0A-4606-91EB-411C3BB0475B}"/>
              </a:ext>
            </a:extLst>
          </p:cNvPr>
          <p:cNvGrpSpPr/>
          <p:nvPr/>
        </p:nvGrpSpPr>
        <p:grpSpPr>
          <a:xfrm>
            <a:off x="112179" y="106220"/>
            <a:ext cx="1892886" cy="1620760"/>
            <a:chOff x="112179" y="106220"/>
            <a:chExt cx="1892886" cy="1620760"/>
          </a:xfrm>
        </p:grpSpPr>
        <p:pic>
          <p:nvPicPr>
            <p:cNvPr id="1026" name="Picture 2" descr="Capturan en video a un águila calva… ¿nadando? | La Opinión">
              <a:extLst>
                <a:ext uri="{FF2B5EF4-FFF2-40B4-BE49-F238E27FC236}">
                  <a16:creationId xmlns:a16="http://schemas.microsoft.com/office/drawing/2014/main" xmlns="" id="{5CC9951B-ABFD-40B1-B45A-EF78C62F1F1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2179" y="106220"/>
              <a:ext cx="1892886" cy="16207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5" name="CuadroTexto 24">
              <a:extLst>
                <a:ext uri="{FF2B5EF4-FFF2-40B4-BE49-F238E27FC236}">
                  <a16:creationId xmlns:a16="http://schemas.microsoft.com/office/drawing/2014/main" xmlns="" id="{BF6BA51F-681E-4212-965D-0958B10715C3}"/>
                </a:ext>
              </a:extLst>
            </p:cNvPr>
            <p:cNvSpPr txBox="1"/>
            <p:nvPr/>
          </p:nvSpPr>
          <p:spPr>
            <a:xfrm>
              <a:off x="703606" y="1350688"/>
              <a:ext cx="1297150" cy="369332"/>
            </a:xfrm>
            <a:prstGeom prst="rect">
              <a:avLst/>
            </a:prstGeom>
            <a:noFill/>
          </p:spPr>
          <p:txBody>
            <a:bodyPr wrap="none" rtlCol="0">
              <a:spAutoFit/>
            </a:bodyPr>
            <a:lstStyle/>
            <a:p>
              <a:r>
                <a:rPr lang="es-ES" b="1" dirty="0"/>
                <a:t>Isaías 40:31</a:t>
              </a:r>
            </a:p>
          </p:txBody>
        </p:sp>
      </p:grpSp>
      <p:sp>
        <p:nvSpPr>
          <p:cNvPr id="7" name="TextBox 6"/>
          <p:cNvSpPr txBox="1"/>
          <p:nvPr/>
        </p:nvSpPr>
        <p:spPr>
          <a:xfrm>
            <a:off x="2077560" y="2689412"/>
            <a:ext cx="6257364" cy="2031325"/>
          </a:xfrm>
          <a:prstGeom prst="rect">
            <a:avLst/>
          </a:prstGeom>
          <a:noFill/>
        </p:spPr>
        <p:txBody>
          <a:bodyPr wrap="square" rtlCol="0">
            <a:spAutoFit/>
          </a:bodyPr>
          <a:lstStyle/>
          <a:p>
            <a:r>
              <a:rPr lang="en-AU" b="1" dirty="0">
                <a:latin typeface="Comic Sans MS" panose="030F0702030302020204" pitchFamily="66" charset="0"/>
              </a:rPr>
              <a:t>Consider the lilies, how they grow: they neither toil nor spin; and yet I say to you, even Solomon in all his glory was not arrayed like one of these. If then God so clothes the grass, which today is in the field and tomorrow is thrown into the oven, how much more </a:t>
            </a:r>
            <a:r>
              <a:rPr lang="en-AU" b="1" i="1" dirty="0">
                <a:latin typeface="Comic Sans MS" panose="030F0702030302020204" pitchFamily="66" charset="0"/>
              </a:rPr>
              <a:t>will He clothe</a:t>
            </a:r>
            <a:r>
              <a:rPr lang="en-AU" b="1" dirty="0">
                <a:latin typeface="Comic Sans MS" panose="030F0702030302020204" pitchFamily="66" charset="0"/>
              </a:rPr>
              <a:t> you, O </a:t>
            </a:r>
            <a:r>
              <a:rPr lang="en-AU" b="1" i="1" dirty="0">
                <a:latin typeface="Comic Sans MS" panose="030F0702030302020204" pitchFamily="66" charset="0"/>
              </a:rPr>
              <a:t>you</a:t>
            </a:r>
            <a:r>
              <a:rPr lang="en-AU" b="1" dirty="0">
                <a:latin typeface="Comic Sans MS" panose="030F0702030302020204" pitchFamily="66" charset="0"/>
              </a:rPr>
              <a:t> of little faith? (Luke 12:27-28)</a:t>
            </a:r>
          </a:p>
        </p:txBody>
      </p:sp>
    </p:spTree>
    <p:extLst>
      <p:ext uri="{BB962C8B-B14F-4D97-AF65-F5344CB8AC3E}">
        <p14:creationId xmlns:p14="http://schemas.microsoft.com/office/powerpoint/2010/main" val="155553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anim calcmode="lin" valueType="num">
                                      <p:cBhvr>
                                        <p:cTn id="10" dur="500" fill="hold"/>
                                        <p:tgtEl>
                                          <p:spTgt spid="28"/>
                                        </p:tgtEl>
                                        <p:attrNameLst>
                                          <p:attrName>ppt_x</p:attrName>
                                        </p:attrNameLst>
                                      </p:cBhvr>
                                      <p:tavLst>
                                        <p:tav tm="0">
                                          <p:val>
                                            <p:fltVal val="0.5"/>
                                          </p:val>
                                        </p:tav>
                                        <p:tav tm="100000">
                                          <p:val>
                                            <p:strVal val="#ppt_x"/>
                                          </p:val>
                                        </p:tav>
                                      </p:tavLst>
                                    </p:anim>
                                    <p:anim calcmode="lin" valueType="num">
                                      <p:cBhvr>
                                        <p:cTn id="11" dur="500" fill="hold"/>
                                        <p:tgtEl>
                                          <p:spTgt spid="2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 calcmode="lin" valueType="num">
                                      <p:cBhvr additive="base">
                                        <p:cTn id="1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7F332580-4CCD-404D-93FA-F7F3D419C26B}"/>
              </a:ext>
            </a:extLst>
          </p:cNvPr>
          <p:cNvSpPr/>
          <p:nvPr/>
        </p:nvSpPr>
        <p:spPr>
          <a:xfrm>
            <a:off x="2077560" y="0"/>
            <a:ext cx="7066439" cy="769441"/>
          </a:xfrm>
          <a:prstGeom prst="rect">
            <a:avLst/>
          </a:prstGeom>
        </p:spPr>
        <p:txBody>
          <a:bodyPr wrap="square">
            <a:spAutoFit/>
            <a:scene3d>
              <a:camera prst="orthographicFront"/>
              <a:lightRig rig="freezing" dir="t"/>
            </a:scene3d>
            <a:sp3d extrusionH="57150">
              <a:bevelT w="38100" h="38100" prst="slope"/>
            </a:sp3d>
          </a:bodyPr>
          <a:lstStyle/>
          <a:p>
            <a:pPr algn="ctr"/>
            <a:r>
              <a:rPr lang="es-ES" sz="4400" b="1" dirty="0">
                <a:ln w="22225">
                  <a:solidFill>
                    <a:schemeClr val="accent2"/>
                  </a:solidFill>
                  <a:prstDash val="solid"/>
                </a:ln>
                <a:solidFill>
                  <a:schemeClr val="accent2">
                    <a:lumMod val="40000"/>
                    <a:lumOff val="60000"/>
                  </a:schemeClr>
                </a:solidFill>
              </a:rPr>
              <a:t>BELIEVING IN ITS PROMISES</a:t>
            </a:r>
          </a:p>
        </p:txBody>
      </p:sp>
      <p:sp>
        <p:nvSpPr>
          <p:cNvPr id="3" name="Rectángulo 2">
            <a:extLst>
              <a:ext uri="{FF2B5EF4-FFF2-40B4-BE49-F238E27FC236}">
                <a16:creationId xmlns:a16="http://schemas.microsoft.com/office/drawing/2014/main" xmlns="" id="{A59931AB-0346-427B-9A72-1F342AF602A3}"/>
              </a:ext>
            </a:extLst>
          </p:cNvPr>
          <p:cNvSpPr/>
          <p:nvPr/>
        </p:nvSpPr>
        <p:spPr>
          <a:xfrm>
            <a:off x="2600872" y="670614"/>
            <a:ext cx="6365965" cy="646331"/>
          </a:xfrm>
          <a:prstGeom prst="rect">
            <a:avLst/>
          </a:prstGeom>
        </p:spPr>
        <p:txBody>
          <a:bodyPr wrap="square">
            <a:spAutoFit/>
          </a:bodyPr>
          <a:lstStyle/>
          <a:p>
            <a:r>
              <a:rPr lang="es-ES" b="1" dirty="0">
                <a:solidFill>
                  <a:schemeClr val="accent4">
                    <a:lumMod val="75000"/>
                  </a:schemeClr>
                </a:solidFill>
                <a:latin typeface="Comic Sans MS" panose="030F0702030302020204" pitchFamily="66" charset="0"/>
              </a:rPr>
              <a:t>“</a:t>
            </a:r>
            <a:r>
              <a:rPr lang="en-US" b="1" dirty="0">
                <a:solidFill>
                  <a:schemeClr val="accent4">
                    <a:lumMod val="75000"/>
                  </a:schemeClr>
                </a:solidFill>
                <a:latin typeface="Comic Sans MS" panose="030F0702030302020204" pitchFamily="66" charset="0"/>
              </a:rPr>
              <a:t>And my God shall supply all your need according to His riches in glory by Christ Jesus.</a:t>
            </a:r>
            <a:r>
              <a:rPr lang="es-ES" b="1" dirty="0">
                <a:solidFill>
                  <a:schemeClr val="accent4">
                    <a:lumMod val="75000"/>
                  </a:schemeClr>
                </a:solidFill>
                <a:latin typeface="Comic Sans MS" panose="030F0702030302020204" pitchFamily="66" charset="0"/>
              </a:rPr>
              <a:t>” </a:t>
            </a:r>
            <a:r>
              <a:rPr lang="es-ES" sz="1600" b="1" dirty="0">
                <a:solidFill>
                  <a:schemeClr val="accent4">
                    <a:lumMod val="75000"/>
                  </a:schemeClr>
                </a:solidFill>
                <a:latin typeface="Comic Sans MS" panose="030F0702030302020204" pitchFamily="66" charset="0"/>
              </a:rPr>
              <a:t>(</a:t>
            </a:r>
            <a:r>
              <a:rPr lang="es-ES" sz="1600" b="1" dirty="0" err="1">
                <a:solidFill>
                  <a:schemeClr val="accent4">
                    <a:lumMod val="75000"/>
                  </a:schemeClr>
                </a:solidFill>
                <a:latin typeface="Comic Sans MS" panose="030F0702030302020204" pitchFamily="66" charset="0"/>
              </a:rPr>
              <a:t>Philippians</a:t>
            </a:r>
            <a:r>
              <a:rPr lang="es-ES" sz="1600" b="1" dirty="0">
                <a:solidFill>
                  <a:schemeClr val="accent4">
                    <a:lumMod val="75000"/>
                  </a:schemeClr>
                </a:solidFill>
                <a:latin typeface="Comic Sans MS" panose="030F0702030302020204" pitchFamily="66" charset="0"/>
              </a:rPr>
              <a:t> 4:19)</a:t>
            </a:r>
          </a:p>
        </p:txBody>
      </p:sp>
      <p:sp>
        <p:nvSpPr>
          <p:cNvPr id="4" name="CuadroTexto 3">
            <a:extLst>
              <a:ext uri="{FF2B5EF4-FFF2-40B4-BE49-F238E27FC236}">
                <a16:creationId xmlns:a16="http://schemas.microsoft.com/office/drawing/2014/main" xmlns="" id="{19A46422-9D54-4BE4-9802-2861AF88E762}"/>
              </a:ext>
            </a:extLst>
          </p:cNvPr>
          <p:cNvSpPr txBox="1"/>
          <p:nvPr/>
        </p:nvSpPr>
        <p:spPr>
          <a:xfrm>
            <a:off x="2053757" y="1293063"/>
            <a:ext cx="5273390" cy="1323439"/>
          </a:xfrm>
          <a:prstGeom prst="rect">
            <a:avLst/>
          </a:prstGeom>
          <a:noFill/>
        </p:spPr>
        <p:txBody>
          <a:bodyPr wrap="square" rtlCol="0">
            <a:spAutoFit/>
          </a:bodyPr>
          <a:lstStyle/>
          <a:p>
            <a:pPr>
              <a:spcBef>
                <a:spcPts val="600"/>
              </a:spcBef>
            </a:pPr>
            <a:r>
              <a:rPr lang="en-US" sz="2000" b="1" dirty="0"/>
              <a:t>There are more than 3,000 promises in the Bible. God’s has committed to fulfill each one </a:t>
            </a:r>
            <a:r>
              <a:rPr lang="en-US" sz="2000" b="1" dirty="0" smtClean="0"/>
              <a:t> of </a:t>
            </a:r>
            <a:r>
              <a:rPr lang="en-US" sz="2000" b="1" dirty="0"/>
              <a:t>them in our lives, and He encourages us to claim them</a:t>
            </a:r>
            <a:r>
              <a:rPr lang="en-US" sz="2000" b="1" dirty="0" smtClean="0"/>
              <a:t>.</a:t>
            </a:r>
            <a:endParaRPr lang="es-ES" sz="2000" b="1" dirty="0"/>
          </a:p>
        </p:txBody>
      </p:sp>
      <p:grpSp>
        <p:nvGrpSpPr>
          <p:cNvPr id="28" name="Grupo 27">
            <a:extLst>
              <a:ext uri="{FF2B5EF4-FFF2-40B4-BE49-F238E27FC236}">
                <a16:creationId xmlns:a16="http://schemas.microsoft.com/office/drawing/2014/main" xmlns="" id="{C05861D2-70F4-4499-A3C6-89A7AC64CDC9}"/>
              </a:ext>
            </a:extLst>
          </p:cNvPr>
          <p:cNvGrpSpPr/>
          <p:nvPr/>
        </p:nvGrpSpPr>
        <p:grpSpPr>
          <a:xfrm>
            <a:off x="66956" y="1896517"/>
            <a:ext cx="1933800" cy="2399188"/>
            <a:chOff x="66956" y="1896517"/>
            <a:chExt cx="1933800" cy="2399188"/>
          </a:xfrm>
        </p:grpSpPr>
        <p:pic>
          <p:nvPicPr>
            <p:cNvPr id="6" name="Imagen 5">
              <a:extLst>
                <a:ext uri="{FF2B5EF4-FFF2-40B4-BE49-F238E27FC236}">
                  <a16:creationId xmlns:a16="http://schemas.microsoft.com/office/drawing/2014/main" xmlns="" id="{85B316D9-D591-4887-8D69-FE00194E6A8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824" y="1896517"/>
              <a:ext cx="1910932" cy="2399188"/>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a:sp3d>
          </p:spPr>
        </p:pic>
        <p:sp>
          <p:nvSpPr>
            <p:cNvPr id="11" name="CuadroTexto 10">
              <a:extLst>
                <a:ext uri="{FF2B5EF4-FFF2-40B4-BE49-F238E27FC236}">
                  <a16:creationId xmlns:a16="http://schemas.microsoft.com/office/drawing/2014/main" xmlns="" id="{198058BA-2B5F-4C6A-B752-C1D9F344CC4B}"/>
                </a:ext>
              </a:extLst>
            </p:cNvPr>
            <p:cNvSpPr txBox="1"/>
            <p:nvPr/>
          </p:nvSpPr>
          <p:spPr>
            <a:xfrm>
              <a:off x="66956" y="2081878"/>
              <a:ext cx="1740917" cy="369332"/>
            </a:xfrm>
            <a:prstGeom prst="rect">
              <a:avLst/>
            </a:prstGeom>
            <a:noFill/>
          </p:spPr>
          <p:txBody>
            <a:bodyPr wrap="square" rtlCol="0">
              <a:spAutoFit/>
            </a:bodyPr>
            <a:lstStyle/>
            <a:p>
              <a:r>
                <a:rPr lang="es-ES" b="1" dirty="0">
                  <a:solidFill>
                    <a:schemeClr val="bg1"/>
                  </a:solidFill>
                  <a:effectLst>
                    <a:outerShdw blurRad="38100" dist="38100" dir="2700000" algn="tl">
                      <a:srgbClr val="000000">
                        <a:alpha val="43137"/>
                      </a:srgbClr>
                    </a:outerShdw>
                  </a:effectLst>
                </a:rPr>
                <a:t>Luke 12:27-28</a:t>
              </a:r>
            </a:p>
          </p:txBody>
        </p:sp>
      </p:grpSp>
      <p:grpSp>
        <p:nvGrpSpPr>
          <p:cNvPr id="27" name="Grupo 26">
            <a:extLst>
              <a:ext uri="{FF2B5EF4-FFF2-40B4-BE49-F238E27FC236}">
                <a16:creationId xmlns:a16="http://schemas.microsoft.com/office/drawing/2014/main" xmlns="" id="{7A5996C4-717D-4A62-8541-89AB6529C613}"/>
              </a:ext>
            </a:extLst>
          </p:cNvPr>
          <p:cNvGrpSpPr/>
          <p:nvPr/>
        </p:nvGrpSpPr>
        <p:grpSpPr>
          <a:xfrm>
            <a:off x="105721" y="4465241"/>
            <a:ext cx="1714369" cy="2286540"/>
            <a:chOff x="105721" y="4465241"/>
            <a:chExt cx="1714369" cy="2286540"/>
          </a:xfrm>
        </p:grpSpPr>
        <p:pic>
          <p:nvPicPr>
            <p:cNvPr id="18" name="Imagen 17">
              <a:extLst>
                <a:ext uri="{FF2B5EF4-FFF2-40B4-BE49-F238E27FC236}">
                  <a16:creationId xmlns:a16="http://schemas.microsoft.com/office/drawing/2014/main" xmlns="" id="{EA7843AF-130F-4CAB-B5E6-ECB2BAEF8F6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721" y="4465241"/>
              <a:ext cx="1714369" cy="2286540"/>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9" name="CuadroTexto 18">
              <a:extLst>
                <a:ext uri="{FF2B5EF4-FFF2-40B4-BE49-F238E27FC236}">
                  <a16:creationId xmlns:a16="http://schemas.microsoft.com/office/drawing/2014/main" xmlns="" id="{631515C4-73A0-4AA3-B22C-A9E009EE0DD0}"/>
                </a:ext>
              </a:extLst>
            </p:cNvPr>
            <p:cNvSpPr txBox="1"/>
            <p:nvPr/>
          </p:nvSpPr>
          <p:spPr>
            <a:xfrm>
              <a:off x="391887" y="6351984"/>
              <a:ext cx="1415986" cy="369332"/>
            </a:xfrm>
            <a:prstGeom prst="rect">
              <a:avLst/>
            </a:prstGeom>
            <a:noFill/>
          </p:spPr>
          <p:txBody>
            <a:bodyPr wrap="square" rtlCol="0">
              <a:spAutoFit/>
            </a:bodyPr>
            <a:lstStyle/>
            <a:p>
              <a:pPr algn="r"/>
              <a:r>
                <a:rPr lang="es-ES" b="1">
                  <a:solidFill>
                    <a:schemeClr val="bg1"/>
                  </a:solidFill>
                  <a:effectLst>
                    <a:outerShdw blurRad="38100" dist="38100" dir="2700000" algn="tl">
                      <a:srgbClr val="000000">
                        <a:alpha val="43137"/>
                      </a:srgbClr>
                    </a:outerShdw>
                  </a:effectLst>
                </a:rPr>
                <a:t>Psalm </a:t>
              </a:r>
              <a:r>
                <a:rPr lang="es-ES" b="1" dirty="0">
                  <a:solidFill>
                    <a:schemeClr val="bg1"/>
                  </a:solidFill>
                  <a:effectLst>
                    <a:outerShdw blurRad="38100" dist="38100" dir="2700000" algn="tl">
                      <a:srgbClr val="000000">
                        <a:alpha val="43137"/>
                      </a:srgbClr>
                    </a:outerShdw>
                  </a:effectLst>
                </a:rPr>
                <a:t>91:11</a:t>
              </a:r>
            </a:p>
          </p:txBody>
        </p:sp>
      </p:grpSp>
      <p:grpSp>
        <p:nvGrpSpPr>
          <p:cNvPr id="31" name="Grupo 30">
            <a:extLst>
              <a:ext uri="{FF2B5EF4-FFF2-40B4-BE49-F238E27FC236}">
                <a16:creationId xmlns:a16="http://schemas.microsoft.com/office/drawing/2014/main" xmlns="" id="{FC9C27E8-4D0A-4606-91EB-411C3BB0475B}"/>
              </a:ext>
            </a:extLst>
          </p:cNvPr>
          <p:cNvGrpSpPr/>
          <p:nvPr/>
        </p:nvGrpSpPr>
        <p:grpSpPr>
          <a:xfrm>
            <a:off x="112179" y="106220"/>
            <a:ext cx="1892886" cy="1620760"/>
            <a:chOff x="112179" y="106220"/>
            <a:chExt cx="1892886" cy="1620760"/>
          </a:xfrm>
        </p:grpSpPr>
        <p:pic>
          <p:nvPicPr>
            <p:cNvPr id="1026" name="Picture 2" descr="Capturan en video a un águila calva… ¿nadando? | La Opinión">
              <a:extLst>
                <a:ext uri="{FF2B5EF4-FFF2-40B4-BE49-F238E27FC236}">
                  <a16:creationId xmlns:a16="http://schemas.microsoft.com/office/drawing/2014/main" xmlns="" id="{5CC9951B-ABFD-40B1-B45A-EF78C62F1F1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2179" y="106220"/>
              <a:ext cx="1892886" cy="16207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5" name="CuadroTexto 24">
              <a:extLst>
                <a:ext uri="{FF2B5EF4-FFF2-40B4-BE49-F238E27FC236}">
                  <a16:creationId xmlns:a16="http://schemas.microsoft.com/office/drawing/2014/main" xmlns="" id="{BF6BA51F-681E-4212-965D-0958B10715C3}"/>
                </a:ext>
              </a:extLst>
            </p:cNvPr>
            <p:cNvSpPr txBox="1"/>
            <p:nvPr/>
          </p:nvSpPr>
          <p:spPr>
            <a:xfrm>
              <a:off x="703606" y="1350688"/>
              <a:ext cx="1297150" cy="369332"/>
            </a:xfrm>
            <a:prstGeom prst="rect">
              <a:avLst/>
            </a:prstGeom>
            <a:noFill/>
          </p:spPr>
          <p:txBody>
            <a:bodyPr wrap="none" rtlCol="0">
              <a:spAutoFit/>
            </a:bodyPr>
            <a:lstStyle/>
            <a:p>
              <a:r>
                <a:rPr lang="es-ES" b="1" dirty="0"/>
                <a:t>Isaías 40:31</a:t>
              </a:r>
            </a:p>
          </p:txBody>
        </p:sp>
      </p:grpSp>
      <p:sp>
        <p:nvSpPr>
          <p:cNvPr id="7" name="TextBox 6"/>
          <p:cNvSpPr txBox="1"/>
          <p:nvPr/>
        </p:nvSpPr>
        <p:spPr>
          <a:xfrm>
            <a:off x="2000756" y="5083806"/>
            <a:ext cx="6069106" cy="646331"/>
          </a:xfrm>
          <a:prstGeom prst="rect">
            <a:avLst/>
          </a:prstGeom>
          <a:noFill/>
        </p:spPr>
        <p:txBody>
          <a:bodyPr wrap="square" rtlCol="0">
            <a:spAutoFit/>
          </a:bodyPr>
          <a:lstStyle/>
          <a:p>
            <a:r>
              <a:rPr lang="en-AU" b="1" dirty="0">
                <a:latin typeface="Comic Sans MS" panose="030F0702030302020204" pitchFamily="66" charset="0"/>
              </a:rPr>
              <a:t>For He shall give His angels charge over you, To keep you in all your ways. (Psalm 91:11)</a:t>
            </a:r>
          </a:p>
        </p:txBody>
      </p:sp>
    </p:spTree>
    <p:extLst>
      <p:ext uri="{BB962C8B-B14F-4D97-AF65-F5344CB8AC3E}">
        <p14:creationId xmlns:p14="http://schemas.microsoft.com/office/powerpoint/2010/main" val="3027646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7F332580-4CCD-404D-93FA-F7F3D419C26B}"/>
              </a:ext>
            </a:extLst>
          </p:cNvPr>
          <p:cNvSpPr/>
          <p:nvPr/>
        </p:nvSpPr>
        <p:spPr>
          <a:xfrm>
            <a:off x="2077560" y="0"/>
            <a:ext cx="7066439" cy="769441"/>
          </a:xfrm>
          <a:prstGeom prst="rect">
            <a:avLst/>
          </a:prstGeom>
        </p:spPr>
        <p:txBody>
          <a:bodyPr wrap="square">
            <a:spAutoFit/>
            <a:scene3d>
              <a:camera prst="orthographicFront"/>
              <a:lightRig rig="freezing" dir="t"/>
            </a:scene3d>
            <a:sp3d extrusionH="57150">
              <a:bevelT w="38100" h="38100" prst="slope"/>
            </a:sp3d>
          </a:bodyPr>
          <a:lstStyle/>
          <a:p>
            <a:pPr algn="ctr"/>
            <a:r>
              <a:rPr lang="es-ES" sz="4400" b="1" dirty="0">
                <a:ln w="22225">
                  <a:solidFill>
                    <a:schemeClr val="accent2"/>
                  </a:solidFill>
                  <a:prstDash val="solid"/>
                </a:ln>
                <a:solidFill>
                  <a:schemeClr val="accent2">
                    <a:lumMod val="40000"/>
                    <a:lumOff val="60000"/>
                  </a:schemeClr>
                </a:solidFill>
              </a:rPr>
              <a:t>BELIEVING IN ITS PROMISES</a:t>
            </a:r>
          </a:p>
        </p:txBody>
      </p:sp>
      <p:sp>
        <p:nvSpPr>
          <p:cNvPr id="3" name="Rectángulo 2">
            <a:extLst>
              <a:ext uri="{FF2B5EF4-FFF2-40B4-BE49-F238E27FC236}">
                <a16:creationId xmlns:a16="http://schemas.microsoft.com/office/drawing/2014/main" xmlns="" id="{A59931AB-0346-427B-9A72-1F342AF602A3}"/>
              </a:ext>
            </a:extLst>
          </p:cNvPr>
          <p:cNvSpPr/>
          <p:nvPr/>
        </p:nvSpPr>
        <p:spPr>
          <a:xfrm>
            <a:off x="2600872" y="670614"/>
            <a:ext cx="6365965" cy="646331"/>
          </a:xfrm>
          <a:prstGeom prst="rect">
            <a:avLst/>
          </a:prstGeom>
        </p:spPr>
        <p:txBody>
          <a:bodyPr wrap="square">
            <a:spAutoFit/>
          </a:bodyPr>
          <a:lstStyle/>
          <a:p>
            <a:r>
              <a:rPr lang="es-ES" b="1" dirty="0">
                <a:solidFill>
                  <a:schemeClr val="accent4">
                    <a:lumMod val="75000"/>
                  </a:schemeClr>
                </a:solidFill>
                <a:latin typeface="Comic Sans MS" panose="030F0702030302020204" pitchFamily="66" charset="0"/>
              </a:rPr>
              <a:t>“</a:t>
            </a:r>
            <a:r>
              <a:rPr lang="en-US" b="1" dirty="0">
                <a:solidFill>
                  <a:schemeClr val="accent4">
                    <a:lumMod val="75000"/>
                  </a:schemeClr>
                </a:solidFill>
                <a:latin typeface="Comic Sans MS" panose="030F0702030302020204" pitchFamily="66" charset="0"/>
              </a:rPr>
              <a:t>And my God shall supply all your need according to His riches in glory by Christ Jesus.</a:t>
            </a:r>
            <a:r>
              <a:rPr lang="es-ES" b="1" dirty="0">
                <a:solidFill>
                  <a:schemeClr val="accent4">
                    <a:lumMod val="75000"/>
                  </a:schemeClr>
                </a:solidFill>
                <a:latin typeface="Comic Sans MS" panose="030F0702030302020204" pitchFamily="66" charset="0"/>
              </a:rPr>
              <a:t>” </a:t>
            </a:r>
            <a:r>
              <a:rPr lang="es-ES" sz="1600" b="1" dirty="0">
                <a:solidFill>
                  <a:schemeClr val="accent4">
                    <a:lumMod val="75000"/>
                  </a:schemeClr>
                </a:solidFill>
                <a:latin typeface="Comic Sans MS" panose="030F0702030302020204" pitchFamily="66" charset="0"/>
              </a:rPr>
              <a:t>(</a:t>
            </a:r>
            <a:r>
              <a:rPr lang="es-ES" sz="1600" b="1" dirty="0" err="1">
                <a:solidFill>
                  <a:schemeClr val="accent4">
                    <a:lumMod val="75000"/>
                  </a:schemeClr>
                </a:solidFill>
                <a:latin typeface="Comic Sans MS" panose="030F0702030302020204" pitchFamily="66" charset="0"/>
              </a:rPr>
              <a:t>Philippians</a:t>
            </a:r>
            <a:r>
              <a:rPr lang="es-ES" sz="1600" b="1" dirty="0">
                <a:solidFill>
                  <a:schemeClr val="accent4">
                    <a:lumMod val="75000"/>
                  </a:schemeClr>
                </a:solidFill>
                <a:latin typeface="Comic Sans MS" panose="030F0702030302020204" pitchFamily="66" charset="0"/>
              </a:rPr>
              <a:t> 4:19)</a:t>
            </a:r>
          </a:p>
        </p:txBody>
      </p:sp>
      <p:sp>
        <p:nvSpPr>
          <p:cNvPr id="4" name="CuadroTexto 3">
            <a:extLst>
              <a:ext uri="{FF2B5EF4-FFF2-40B4-BE49-F238E27FC236}">
                <a16:creationId xmlns:a16="http://schemas.microsoft.com/office/drawing/2014/main" xmlns="" id="{19A46422-9D54-4BE4-9802-2861AF88E762}"/>
              </a:ext>
            </a:extLst>
          </p:cNvPr>
          <p:cNvSpPr txBox="1"/>
          <p:nvPr/>
        </p:nvSpPr>
        <p:spPr>
          <a:xfrm>
            <a:off x="2053757" y="1293063"/>
            <a:ext cx="5273390" cy="1323439"/>
          </a:xfrm>
          <a:prstGeom prst="rect">
            <a:avLst/>
          </a:prstGeom>
          <a:noFill/>
        </p:spPr>
        <p:txBody>
          <a:bodyPr wrap="square" rtlCol="0">
            <a:spAutoFit/>
          </a:bodyPr>
          <a:lstStyle/>
          <a:p>
            <a:pPr>
              <a:spcBef>
                <a:spcPts val="600"/>
              </a:spcBef>
            </a:pPr>
            <a:r>
              <a:rPr lang="en-US" sz="2000" b="1" dirty="0"/>
              <a:t>There are more than 3,000 promises in the Bible. God’s has committed to fulfill each one </a:t>
            </a:r>
            <a:r>
              <a:rPr lang="en-US" sz="2000" b="1" dirty="0" smtClean="0"/>
              <a:t> of </a:t>
            </a:r>
            <a:r>
              <a:rPr lang="en-US" sz="2000" b="1" dirty="0"/>
              <a:t>them in our lives, and He encourages us to claim them</a:t>
            </a:r>
            <a:r>
              <a:rPr lang="en-US" sz="2000" b="1" dirty="0" smtClean="0"/>
              <a:t>.</a:t>
            </a:r>
            <a:endParaRPr lang="es-ES" sz="2000" b="1" dirty="0"/>
          </a:p>
        </p:txBody>
      </p:sp>
      <p:grpSp>
        <p:nvGrpSpPr>
          <p:cNvPr id="29" name="Grupo 28">
            <a:extLst>
              <a:ext uri="{FF2B5EF4-FFF2-40B4-BE49-F238E27FC236}">
                <a16:creationId xmlns:a16="http://schemas.microsoft.com/office/drawing/2014/main" xmlns="" id="{5D2F5458-A414-4A16-AF76-62FEF341FFEC}"/>
              </a:ext>
            </a:extLst>
          </p:cNvPr>
          <p:cNvGrpSpPr/>
          <p:nvPr/>
        </p:nvGrpSpPr>
        <p:grpSpPr>
          <a:xfrm>
            <a:off x="7085275" y="1420003"/>
            <a:ext cx="1968652" cy="1665397"/>
            <a:chOff x="2077560" y="1321151"/>
            <a:chExt cx="1968652" cy="1665397"/>
          </a:xfrm>
        </p:grpSpPr>
        <p:pic>
          <p:nvPicPr>
            <p:cNvPr id="8" name="Imagen 7">
              <a:extLst>
                <a:ext uri="{FF2B5EF4-FFF2-40B4-BE49-F238E27FC236}">
                  <a16:creationId xmlns:a16="http://schemas.microsoft.com/office/drawing/2014/main" xmlns="" id="{E540F94F-0C5F-49F5-8248-CC5768C4A9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77560" y="1321151"/>
              <a:ext cx="1968652" cy="16544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CuadroTexto 8">
              <a:extLst>
                <a:ext uri="{FF2B5EF4-FFF2-40B4-BE49-F238E27FC236}">
                  <a16:creationId xmlns:a16="http://schemas.microsoft.com/office/drawing/2014/main" xmlns="" id="{4EC9F0A8-D9EF-4CEC-9445-F25F1C8527B0}"/>
                </a:ext>
              </a:extLst>
            </p:cNvPr>
            <p:cNvSpPr txBox="1"/>
            <p:nvPr/>
          </p:nvSpPr>
          <p:spPr>
            <a:xfrm>
              <a:off x="2699655" y="2617216"/>
              <a:ext cx="1317171" cy="369332"/>
            </a:xfrm>
            <a:prstGeom prst="rect">
              <a:avLst/>
            </a:prstGeom>
            <a:noFill/>
          </p:spPr>
          <p:txBody>
            <a:bodyPr wrap="square" rtlCol="0">
              <a:spAutoFit/>
            </a:bodyPr>
            <a:lstStyle/>
            <a:p>
              <a:pPr algn="r"/>
              <a:r>
                <a:rPr lang="es-ES" b="1">
                  <a:solidFill>
                    <a:schemeClr val="bg1"/>
                  </a:solidFill>
                </a:rPr>
                <a:t>Isaiah </a:t>
              </a:r>
              <a:r>
                <a:rPr lang="es-ES" b="1" dirty="0">
                  <a:solidFill>
                    <a:schemeClr val="bg1"/>
                  </a:solidFill>
                </a:rPr>
                <a:t>33:16</a:t>
              </a:r>
            </a:p>
          </p:txBody>
        </p:sp>
      </p:grpSp>
      <p:grpSp>
        <p:nvGrpSpPr>
          <p:cNvPr id="28" name="Grupo 27">
            <a:extLst>
              <a:ext uri="{FF2B5EF4-FFF2-40B4-BE49-F238E27FC236}">
                <a16:creationId xmlns:a16="http://schemas.microsoft.com/office/drawing/2014/main" xmlns="" id="{C05861D2-70F4-4499-A3C6-89A7AC64CDC9}"/>
              </a:ext>
            </a:extLst>
          </p:cNvPr>
          <p:cNvGrpSpPr/>
          <p:nvPr/>
        </p:nvGrpSpPr>
        <p:grpSpPr>
          <a:xfrm>
            <a:off x="66956" y="1896517"/>
            <a:ext cx="1933800" cy="2399188"/>
            <a:chOff x="66956" y="1896517"/>
            <a:chExt cx="1933800" cy="2399188"/>
          </a:xfrm>
        </p:grpSpPr>
        <p:pic>
          <p:nvPicPr>
            <p:cNvPr id="6" name="Imagen 5">
              <a:extLst>
                <a:ext uri="{FF2B5EF4-FFF2-40B4-BE49-F238E27FC236}">
                  <a16:creationId xmlns:a16="http://schemas.microsoft.com/office/drawing/2014/main" xmlns="" id="{85B316D9-D591-4887-8D69-FE00194E6A8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9824" y="1896517"/>
              <a:ext cx="1910932" cy="2399188"/>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a:sp3d>
          </p:spPr>
        </p:pic>
        <p:sp>
          <p:nvSpPr>
            <p:cNvPr id="11" name="CuadroTexto 10">
              <a:extLst>
                <a:ext uri="{FF2B5EF4-FFF2-40B4-BE49-F238E27FC236}">
                  <a16:creationId xmlns:a16="http://schemas.microsoft.com/office/drawing/2014/main" xmlns="" id="{198058BA-2B5F-4C6A-B752-C1D9F344CC4B}"/>
                </a:ext>
              </a:extLst>
            </p:cNvPr>
            <p:cNvSpPr txBox="1"/>
            <p:nvPr/>
          </p:nvSpPr>
          <p:spPr>
            <a:xfrm>
              <a:off x="66956" y="2081878"/>
              <a:ext cx="1740917" cy="369332"/>
            </a:xfrm>
            <a:prstGeom prst="rect">
              <a:avLst/>
            </a:prstGeom>
            <a:noFill/>
          </p:spPr>
          <p:txBody>
            <a:bodyPr wrap="square" rtlCol="0">
              <a:spAutoFit/>
            </a:bodyPr>
            <a:lstStyle/>
            <a:p>
              <a:r>
                <a:rPr lang="es-ES" b="1" dirty="0">
                  <a:solidFill>
                    <a:schemeClr val="bg1"/>
                  </a:solidFill>
                  <a:effectLst>
                    <a:outerShdw blurRad="38100" dist="38100" dir="2700000" algn="tl">
                      <a:srgbClr val="000000">
                        <a:alpha val="43137"/>
                      </a:srgbClr>
                    </a:outerShdw>
                  </a:effectLst>
                </a:rPr>
                <a:t>Luke 12:27-28</a:t>
              </a:r>
            </a:p>
          </p:txBody>
        </p:sp>
      </p:grpSp>
      <p:grpSp>
        <p:nvGrpSpPr>
          <p:cNvPr id="27" name="Grupo 26">
            <a:extLst>
              <a:ext uri="{FF2B5EF4-FFF2-40B4-BE49-F238E27FC236}">
                <a16:creationId xmlns:a16="http://schemas.microsoft.com/office/drawing/2014/main" xmlns="" id="{7A5996C4-717D-4A62-8541-89AB6529C613}"/>
              </a:ext>
            </a:extLst>
          </p:cNvPr>
          <p:cNvGrpSpPr/>
          <p:nvPr/>
        </p:nvGrpSpPr>
        <p:grpSpPr>
          <a:xfrm>
            <a:off x="105721" y="4465241"/>
            <a:ext cx="1714369" cy="2286540"/>
            <a:chOff x="105721" y="4465241"/>
            <a:chExt cx="1714369" cy="2286540"/>
          </a:xfrm>
        </p:grpSpPr>
        <p:pic>
          <p:nvPicPr>
            <p:cNvPr id="18" name="Imagen 17">
              <a:extLst>
                <a:ext uri="{FF2B5EF4-FFF2-40B4-BE49-F238E27FC236}">
                  <a16:creationId xmlns:a16="http://schemas.microsoft.com/office/drawing/2014/main" xmlns="" id="{EA7843AF-130F-4CAB-B5E6-ECB2BAEF8F6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5721" y="4465241"/>
              <a:ext cx="1714369" cy="2286540"/>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9" name="CuadroTexto 18">
              <a:extLst>
                <a:ext uri="{FF2B5EF4-FFF2-40B4-BE49-F238E27FC236}">
                  <a16:creationId xmlns:a16="http://schemas.microsoft.com/office/drawing/2014/main" xmlns="" id="{631515C4-73A0-4AA3-B22C-A9E009EE0DD0}"/>
                </a:ext>
              </a:extLst>
            </p:cNvPr>
            <p:cNvSpPr txBox="1"/>
            <p:nvPr/>
          </p:nvSpPr>
          <p:spPr>
            <a:xfrm>
              <a:off x="391887" y="6351984"/>
              <a:ext cx="1415986" cy="369332"/>
            </a:xfrm>
            <a:prstGeom prst="rect">
              <a:avLst/>
            </a:prstGeom>
            <a:noFill/>
          </p:spPr>
          <p:txBody>
            <a:bodyPr wrap="square" rtlCol="0">
              <a:spAutoFit/>
            </a:bodyPr>
            <a:lstStyle/>
            <a:p>
              <a:pPr algn="r"/>
              <a:r>
                <a:rPr lang="es-ES" b="1">
                  <a:solidFill>
                    <a:schemeClr val="bg1"/>
                  </a:solidFill>
                  <a:effectLst>
                    <a:outerShdw blurRad="38100" dist="38100" dir="2700000" algn="tl">
                      <a:srgbClr val="000000">
                        <a:alpha val="43137"/>
                      </a:srgbClr>
                    </a:outerShdw>
                  </a:effectLst>
                </a:rPr>
                <a:t>Psalm </a:t>
              </a:r>
              <a:r>
                <a:rPr lang="es-ES" b="1" dirty="0">
                  <a:solidFill>
                    <a:schemeClr val="bg1"/>
                  </a:solidFill>
                  <a:effectLst>
                    <a:outerShdw blurRad="38100" dist="38100" dir="2700000" algn="tl">
                      <a:srgbClr val="000000">
                        <a:alpha val="43137"/>
                      </a:srgbClr>
                    </a:outerShdw>
                  </a:effectLst>
                </a:rPr>
                <a:t>91:11</a:t>
              </a:r>
            </a:p>
          </p:txBody>
        </p:sp>
      </p:grpSp>
      <p:grpSp>
        <p:nvGrpSpPr>
          <p:cNvPr id="31" name="Grupo 30">
            <a:extLst>
              <a:ext uri="{FF2B5EF4-FFF2-40B4-BE49-F238E27FC236}">
                <a16:creationId xmlns:a16="http://schemas.microsoft.com/office/drawing/2014/main" xmlns="" id="{FC9C27E8-4D0A-4606-91EB-411C3BB0475B}"/>
              </a:ext>
            </a:extLst>
          </p:cNvPr>
          <p:cNvGrpSpPr/>
          <p:nvPr/>
        </p:nvGrpSpPr>
        <p:grpSpPr>
          <a:xfrm>
            <a:off x="112179" y="106220"/>
            <a:ext cx="1892886" cy="1620760"/>
            <a:chOff x="112179" y="106220"/>
            <a:chExt cx="1892886" cy="1620760"/>
          </a:xfrm>
        </p:grpSpPr>
        <p:pic>
          <p:nvPicPr>
            <p:cNvPr id="1026" name="Picture 2" descr="Capturan en video a un águila calva… ¿nadando? | La Opinión">
              <a:extLst>
                <a:ext uri="{FF2B5EF4-FFF2-40B4-BE49-F238E27FC236}">
                  <a16:creationId xmlns:a16="http://schemas.microsoft.com/office/drawing/2014/main" xmlns="" id="{5CC9951B-ABFD-40B1-B45A-EF78C62F1F1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2179" y="106220"/>
              <a:ext cx="1892886" cy="16207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5" name="CuadroTexto 24">
              <a:extLst>
                <a:ext uri="{FF2B5EF4-FFF2-40B4-BE49-F238E27FC236}">
                  <a16:creationId xmlns:a16="http://schemas.microsoft.com/office/drawing/2014/main" xmlns="" id="{BF6BA51F-681E-4212-965D-0958B10715C3}"/>
                </a:ext>
              </a:extLst>
            </p:cNvPr>
            <p:cNvSpPr txBox="1"/>
            <p:nvPr/>
          </p:nvSpPr>
          <p:spPr>
            <a:xfrm>
              <a:off x="703606" y="1350688"/>
              <a:ext cx="1297150" cy="369332"/>
            </a:xfrm>
            <a:prstGeom prst="rect">
              <a:avLst/>
            </a:prstGeom>
            <a:noFill/>
          </p:spPr>
          <p:txBody>
            <a:bodyPr wrap="none" rtlCol="0">
              <a:spAutoFit/>
            </a:bodyPr>
            <a:lstStyle/>
            <a:p>
              <a:r>
                <a:rPr lang="es-ES" b="1" dirty="0"/>
                <a:t>Isaías 40:31</a:t>
              </a:r>
            </a:p>
          </p:txBody>
        </p:sp>
      </p:grpSp>
      <p:sp>
        <p:nvSpPr>
          <p:cNvPr id="7" name="TextBox 6"/>
          <p:cNvSpPr txBox="1"/>
          <p:nvPr/>
        </p:nvSpPr>
        <p:spPr>
          <a:xfrm>
            <a:off x="4329953" y="3312402"/>
            <a:ext cx="4814046" cy="1477328"/>
          </a:xfrm>
          <a:prstGeom prst="rect">
            <a:avLst/>
          </a:prstGeom>
          <a:noFill/>
        </p:spPr>
        <p:txBody>
          <a:bodyPr wrap="square" rtlCol="0">
            <a:spAutoFit/>
          </a:bodyPr>
          <a:lstStyle/>
          <a:p>
            <a:r>
              <a:rPr lang="en-AU" b="1" dirty="0">
                <a:latin typeface="Comic Sans MS" panose="030F0702030302020204" pitchFamily="66" charset="0"/>
              </a:rPr>
              <a:t>[He who walks righteously and speaks uprightly] </a:t>
            </a:r>
            <a:r>
              <a:rPr lang="en-AU" b="1" dirty="0" smtClean="0">
                <a:latin typeface="Comic Sans MS" panose="030F0702030302020204" pitchFamily="66" charset="0"/>
              </a:rPr>
              <a:t>will </a:t>
            </a:r>
            <a:r>
              <a:rPr lang="en-AU" b="1" dirty="0">
                <a:latin typeface="Comic Sans MS" panose="030F0702030302020204" pitchFamily="66" charset="0"/>
              </a:rPr>
              <a:t>dwell on high; His place of </a:t>
            </a:r>
            <a:r>
              <a:rPr lang="en-AU" b="1" dirty="0" err="1">
                <a:latin typeface="Comic Sans MS" panose="030F0702030302020204" pitchFamily="66" charset="0"/>
              </a:rPr>
              <a:t>defense</a:t>
            </a:r>
            <a:r>
              <a:rPr lang="en-AU" b="1" dirty="0">
                <a:latin typeface="Comic Sans MS" panose="030F0702030302020204" pitchFamily="66" charset="0"/>
              </a:rPr>
              <a:t> </a:t>
            </a:r>
            <a:r>
              <a:rPr lang="en-AU" b="1" i="1" dirty="0">
                <a:latin typeface="Comic Sans MS" panose="030F0702030302020204" pitchFamily="66" charset="0"/>
              </a:rPr>
              <a:t>will be</a:t>
            </a:r>
            <a:r>
              <a:rPr lang="en-AU" b="1" dirty="0">
                <a:latin typeface="Comic Sans MS" panose="030F0702030302020204" pitchFamily="66" charset="0"/>
              </a:rPr>
              <a:t> the fortress of rocks; Bread will be given him, His water </a:t>
            </a:r>
            <a:r>
              <a:rPr lang="en-AU" b="1" i="1" dirty="0">
                <a:latin typeface="Comic Sans MS" panose="030F0702030302020204" pitchFamily="66" charset="0"/>
              </a:rPr>
              <a:t>will be</a:t>
            </a:r>
            <a:r>
              <a:rPr lang="en-AU" b="1" dirty="0">
                <a:latin typeface="Comic Sans MS" panose="030F0702030302020204" pitchFamily="66" charset="0"/>
              </a:rPr>
              <a:t> sure. (Isaiah 33:16)</a:t>
            </a:r>
          </a:p>
        </p:txBody>
      </p:sp>
    </p:spTree>
    <p:extLst>
      <p:ext uri="{BB962C8B-B14F-4D97-AF65-F5344CB8AC3E}">
        <p14:creationId xmlns:p14="http://schemas.microsoft.com/office/powerpoint/2010/main" val="3412196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7F332580-4CCD-404D-93FA-F7F3D419C26B}"/>
              </a:ext>
            </a:extLst>
          </p:cNvPr>
          <p:cNvSpPr/>
          <p:nvPr/>
        </p:nvSpPr>
        <p:spPr>
          <a:xfrm>
            <a:off x="2077560" y="0"/>
            <a:ext cx="7066439" cy="769441"/>
          </a:xfrm>
          <a:prstGeom prst="rect">
            <a:avLst/>
          </a:prstGeom>
        </p:spPr>
        <p:txBody>
          <a:bodyPr wrap="square">
            <a:spAutoFit/>
            <a:scene3d>
              <a:camera prst="orthographicFront"/>
              <a:lightRig rig="freezing" dir="t"/>
            </a:scene3d>
            <a:sp3d extrusionH="57150">
              <a:bevelT w="38100" h="38100" prst="slope"/>
            </a:sp3d>
          </a:bodyPr>
          <a:lstStyle/>
          <a:p>
            <a:pPr algn="ctr"/>
            <a:r>
              <a:rPr lang="es-ES" sz="4400" b="1" dirty="0">
                <a:ln w="22225">
                  <a:solidFill>
                    <a:schemeClr val="accent2"/>
                  </a:solidFill>
                  <a:prstDash val="solid"/>
                </a:ln>
                <a:solidFill>
                  <a:schemeClr val="accent2">
                    <a:lumMod val="40000"/>
                    <a:lumOff val="60000"/>
                  </a:schemeClr>
                </a:solidFill>
              </a:rPr>
              <a:t>BELIEVING IN ITS PROMISES</a:t>
            </a:r>
          </a:p>
        </p:txBody>
      </p:sp>
      <p:sp>
        <p:nvSpPr>
          <p:cNvPr id="3" name="Rectángulo 2">
            <a:extLst>
              <a:ext uri="{FF2B5EF4-FFF2-40B4-BE49-F238E27FC236}">
                <a16:creationId xmlns:a16="http://schemas.microsoft.com/office/drawing/2014/main" xmlns="" id="{A59931AB-0346-427B-9A72-1F342AF602A3}"/>
              </a:ext>
            </a:extLst>
          </p:cNvPr>
          <p:cNvSpPr/>
          <p:nvPr/>
        </p:nvSpPr>
        <p:spPr>
          <a:xfrm>
            <a:off x="2600872" y="670614"/>
            <a:ext cx="6365965" cy="646331"/>
          </a:xfrm>
          <a:prstGeom prst="rect">
            <a:avLst/>
          </a:prstGeom>
        </p:spPr>
        <p:txBody>
          <a:bodyPr wrap="square">
            <a:spAutoFit/>
          </a:bodyPr>
          <a:lstStyle/>
          <a:p>
            <a:r>
              <a:rPr lang="es-ES" b="1" dirty="0">
                <a:solidFill>
                  <a:schemeClr val="accent4">
                    <a:lumMod val="75000"/>
                  </a:schemeClr>
                </a:solidFill>
                <a:latin typeface="Comic Sans MS" panose="030F0702030302020204" pitchFamily="66" charset="0"/>
              </a:rPr>
              <a:t>“</a:t>
            </a:r>
            <a:r>
              <a:rPr lang="en-US" b="1" dirty="0">
                <a:solidFill>
                  <a:schemeClr val="accent4">
                    <a:lumMod val="75000"/>
                  </a:schemeClr>
                </a:solidFill>
                <a:latin typeface="Comic Sans MS" panose="030F0702030302020204" pitchFamily="66" charset="0"/>
              </a:rPr>
              <a:t>And my God shall supply all your need according to His riches in glory by Christ Jesus.</a:t>
            </a:r>
            <a:r>
              <a:rPr lang="es-ES" b="1" dirty="0">
                <a:solidFill>
                  <a:schemeClr val="accent4">
                    <a:lumMod val="75000"/>
                  </a:schemeClr>
                </a:solidFill>
                <a:latin typeface="Comic Sans MS" panose="030F0702030302020204" pitchFamily="66" charset="0"/>
              </a:rPr>
              <a:t>” </a:t>
            </a:r>
            <a:r>
              <a:rPr lang="es-ES" sz="1600" b="1" dirty="0">
                <a:solidFill>
                  <a:schemeClr val="accent4">
                    <a:lumMod val="75000"/>
                  </a:schemeClr>
                </a:solidFill>
                <a:latin typeface="Comic Sans MS" panose="030F0702030302020204" pitchFamily="66" charset="0"/>
              </a:rPr>
              <a:t>(</a:t>
            </a:r>
            <a:r>
              <a:rPr lang="es-ES" sz="1600" b="1" dirty="0" err="1">
                <a:solidFill>
                  <a:schemeClr val="accent4">
                    <a:lumMod val="75000"/>
                  </a:schemeClr>
                </a:solidFill>
                <a:latin typeface="Comic Sans MS" panose="030F0702030302020204" pitchFamily="66" charset="0"/>
              </a:rPr>
              <a:t>Philippians</a:t>
            </a:r>
            <a:r>
              <a:rPr lang="es-ES" sz="1600" b="1" dirty="0">
                <a:solidFill>
                  <a:schemeClr val="accent4">
                    <a:lumMod val="75000"/>
                  </a:schemeClr>
                </a:solidFill>
                <a:latin typeface="Comic Sans MS" panose="030F0702030302020204" pitchFamily="66" charset="0"/>
              </a:rPr>
              <a:t> 4:19)</a:t>
            </a:r>
          </a:p>
        </p:txBody>
      </p:sp>
      <p:sp>
        <p:nvSpPr>
          <p:cNvPr id="4" name="CuadroTexto 3">
            <a:extLst>
              <a:ext uri="{FF2B5EF4-FFF2-40B4-BE49-F238E27FC236}">
                <a16:creationId xmlns:a16="http://schemas.microsoft.com/office/drawing/2014/main" xmlns="" id="{19A46422-9D54-4BE4-9802-2861AF88E762}"/>
              </a:ext>
            </a:extLst>
          </p:cNvPr>
          <p:cNvSpPr txBox="1"/>
          <p:nvPr/>
        </p:nvSpPr>
        <p:spPr>
          <a:xfrm>
            <a:off x="2053757" y="1293063"/>
            <a:ext cx="5273390" cy="1323439"/>
          </a:xfrm>
          <a:prstGeom prst="rect">
            <a:avLst/>
          </a:prstGeom>
          <a:noFill/>
        </p:spPr>
        <p:txBody>
          <a:bodyPr wrap="square" rtlCol="0">
            <a:spAutoFit/>
          </a:bodyPr>
          <a:lstStyle/>
          <a:p>
            <a:pPr>
              <a:spcBef>
                <a:spcPts val="600"/>
              </a:spcBef>
            </a:pPr>
            <a:r>
              <a:rPr lang="en-US" sz="2000" b="1" dirty="0"/>
              <a:t>There are more than 3,000 promises in the Bible. God’s has committed to fulfill each one </a:t>
            </a:r>
            <a:r>
              <a:rPr lang="en-US" sz="2000" b="1" dirty="0" smtClean="0"/>
              <a:t> of </a:t>
            </a:r>
            <a:r>
              <a:rPr lang="en-US" sz="2000" b="1" dirty="0"/>
              <a:t>them in our lives, and He encourages us to claim them</a:t>
            </a:r>
            <a:r>
              <a:rPr lang="en-US" sz="2000" b="1" dirty="0" smtClean="0"/>
              <a:t>.</a:t>
            </a:r>
            <a:endParaRPr lang="es-ES" sz="2000" b="1" dirty="0"/>
          </a:p>
        </p:txBody>
      </p:sp>
      <p:grpSp>
        <p:nvGrpSpPr>
          <p:cNvPr id="29" name="Grupo 28">
            <a:extLst>
              <a:ext uri="{FF2B5EF4-FFF2-40B4-BE49-F238E27FC236}">
                <a16:creationId xmlns:a16="http://schemas.microsoft.com/office/drawing/2014/main" xmlns="" id="{5D2F5458-A414-4A16-AF76-62FEF341FFEC}"/>
              </a:ext>
            </a:extLst>
          </p:cNvPr>
          <p:cNvGrpSpPr/>
          <p:nvPr/>
        </p:nvGrpSpPr>
        <p:grpSpPr>
          <a:xfrm>
            <a:off x="7085275" y="1420003"/>
            <a:ext cx="1968652" cy="1665397"/>
            <a:chOff x="2077560" y="1321151"/>
            <a:chExt cx="1968652" cy="1665397"/>
          </a:xfrm>
        </p:grpSpPr>
        <p:pic>
          <p:nvPicPr>
            <p:cNvPr id="8" name="Imagen 7">
              <a:extLst>
                <a:ext uri="{FF2B5EF4-FFF2-40B4-BE49-F238E27FC236}">
                  <a16:creationId xmlns:a16="http://schemas.microsoft.com/office/drawing/2014/main" xmlns="" id="{E540F94F-0C5F-49F5-8248-CC5768C4A9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77560" y="1321151"/>
              <a:ext cx="1968652" cy="16544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CuadroTexto 8">
              <a:extLst>
                <a:ext uri="{FF2B5EF4-FFF2-40B4-BE49-F238E27FC236}">
                  <a16:creationId xmlns:a16="http://schemas.microsoft.com/office/drawing/2014/main" xmlns="" id="{4EC9F0A8-D9EF-4CEC-9445-F25F1C8527B0}"/>
                </a:ext>
              </a:extLst>
            </p:cNvPr>
            <p:cNvSpPr txBox="1"/>
            <p:nvPr/>
          </p:nvSpPr>
          <p:spPr>
            <a:xfrm>
              <a:off x="2699655" y="2617216"/>
              <a:ext cx="1317171" cy="369332"/>
            </a:xfrm>
            <a:prstGeom prst="rect">
              <a:avLst/>
            </a:prstGeom>
            <a:noFill/>
          </p:spPr>
          <p:txBody>
            <a:bodyPr wrap="square" rtlCol="0">
              <a:spAutoFit/>
            </a:bodyPr>
            <a:lstStyle/>
            <a:p>
              <a:pPr algn="r"/>
              <a:r>
                <a:rPr lang="es-ES" b="1">
                  <a:solidFill>
                    <a:schemeClr val="bg1"/>
                  </a:solidFill>
                </a:rPr>
                <a:t>Isaiah </a:t>
              </a:r>
              <a:r>
                <a:rPr lang="es-ES" b="1" dirty="0">
                  <a:solidFill>
                    <a:schemeClr val="bg1"/>
                  </a:solidFill>
                </a:rPr>
                <a:t>33:16</a:t>
              </a:r>
            </a:p>
          </p:txBody>
        </p:sp>
      </p:grpSp>
      <p:grpSp>
        <p:nvGrpSpPr>
          <p:cNvPr id="28" name="Grupo 27">
            <a:extLst>
              <a:ext uri="{FF2B5EF4-FFF2-40B4-BE49-F238E27FC236}">
                <a16:creationId xmlns:a16="http://schemas.microsoft.com/office/drawing/2014/main" xmlns="" id="{C05861D2-70F4-4499-A3C6-89A7AC64CDC9}"/>
              </a:ext>
            </a:extLst>
          </p:cNvPr>
          <p:cNvGrpSpPr/>
          <p:nvPr/>
        </p:nvGrpSpPr>
        <p:grpSpPr>
          <a:xfrm>
            <a:off x="66956" y="1896517"/>
            <a:ext cx="1933800" cy="2399188"/>
            <a:chOff x="66956" y="1896517"/>
            <a:chExt cx="1933800" cy="2399188"/>
          </a:xfrm>
        </p:grpSpPr>
        <p:pic>
          <p:nvPicPr>
            <p:cNvPr id="6" name="Imagen 5">
              <a:extLst>
                <a:ext uri="{FF2B5EF4-FFF2-40B4-BE49-F238E27FC236}">
                  <a16:creationId xmlns:a16="http://schemas.microsoft.com/office/drawing/2014/main" xmlns="" id="{85B316D9-D591-4887-8D69-FE00194E6A8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9824" y="1896517"/>
              <a:ext cx="1910932" cy="2399188"/>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a:sp3d>
          </p:spPr>
        </p:pic>
        <p:sp>
          <p:nvSpPr>
            <p:cNvPr id="11" name="CuadroTexto 10">
              <a:extLst>
                <a:ext uri="{FF2B5EF4-FFF2-40B4-BE49-F238E27FC236}">
                  <a16:creationId xmlns:a16="http://schemas.microsoft.com/office/drawing/2014/main" xmlns="" id="{198058BA-2B5F-4C6A-B752-C1D9F344CC4B}"/>
                </a:ext>
              </a:extLst>
            </p:cNvPr>
            <p:cNvSpPr txBox="1"/>
            <p:nvPr/>
          </p:nvSpPr>
          <p:spPr>
            <a:xfrm>
              <a:off x="66956" y="2081878"/>
              <a:ext cx="1740917" cy="369332"/>
            </a:xfrm>
            <a:prstGeom prst="rect">
              <a:avLst/>
            </a:prstGeom>
            <a:noFill/>
          </p:spPr>
          <p:txBody>
            <a:bodyPr wrap="square" rtlCol="0">
              <a:spAutoFit/>
            </a:bodyPr>
            <a:lstStyle/>
            <a:p>
              <a:r>
                <a:rPr lang="es-ES" b="1" dirty="0">
                  <a:solidFill>
                    <a:schemeClr val="bg1"/>
                  </a:solidFill>
                  <a:effectLst>
                    <a:outerShdw blurRad="38100" dist="38100" dir="2700000" algn="tl">
                      <a:srgbClr val="000000">
                        <a:alpha val="43137"/>
                      </a:srgbClr>
                    </a:outerShdw>
                  </a:effectLst>
                </a:rPr>
                <a:t>Luke 12:27-28</a:t>
              </a:r>
            </a:p>
          </p:txBody>
        </p:sp>
      </p:grpSp>
      <p:grpSp>
        <p:nvGrpSpPr>
          <p:cNvPr id="30" name="Grupo 29">
            <a:extLst>
              <a:ext uri="{FF2B5EF4-FFF2-40B4-BE49-F238E27FC236}">
                <a16:creationId xmlns:a16="http://schemas.microsoft.com/office/drawing/2014/main" xmlns="" id="{9CCF7CE0-6FB5-48E6-A921-E86DFEE052CC}"/>
              </a:ext>
            </a:extLst>
          </p:cNvPr>
          <p:cNvGrpSpPr/>
          <p:nvPr/>
        </p:nvGrpSpPr>
        <p:grpSpPr>
          <a:xfrm>
            <a:off x="7356533" y="3149016"/>
            <a:ext cx="1637211" cy="2055222"/>
            <a:chOff x="2348818" y="3050164"/>
            <a:chExt cx="1637211" cy="2055222"/>
          </a:xfrm>
        </p:grpSpPr>
        <p:pic>
          <p:nvPicPr>
            <p:cNvPr id="14" name="Imagen 13">
              <a:extLst>
                <a:ext uri="{FF2B5EF4-FFF2-40B4-BE49-F238E27FC236}">
                  <a16:creationId xmlns:a16="http://schemas.microsoft.com/office/drawing/2014/main" xmlns="" id="{61735625-6A67-4406-A7DD-07524C12AE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48818" y="3050164"/>
              <a:ext cx="1637211" cy="2055222"/>
            </a:xfrm>
            <a:prstGeom prst="round2DiagRect">
              <a:avLst>
                <a:gd name="adj1" fmla="val 0"/>
                <a:gd name="adj2" fmla="val 12234"/>
              </a:avLst>
            </a:prstGeom>
            <a:ln w="88900" cap="sq">
              <a:noFill/>
              <a:miter lim="800000"/>
            </a:ln>
            <a:effectLst>
              <a:outerShdw blurRad="254000" algn="tl" rotWithShape="0">
                <a:srgbClr val="000000">
                  <a:alpha val="43000"/>
                </a:srgbClr>
              </a:outerShdw>
            </a:effectLst>
            <a:scene3d>
              <a:camera prst="orthographicFront"/>
              <a:lightRig rig="threePt" dir="t"/>
            </a:scene3d>
            <a:sp3d>
              <a:bevelT/>
            </a:sp3d>
          </p:spPr>
        </p:pic>
        <p:sp>
          <p:nvSpPr>
            <p:cNvPr id="15" name="CuadroTexto 14">
              <a:extLst>
                <a:ext uri="{FF2B5EF4-FFF2-40B4-BE49-F238E27FC236}">
                  <a16:creationId xmlns:a16="http://schemas.microsoft.com/office/drawing/2014/main" xmlns="" id="{B7B70B93-3C66-45E7-85B9-F156257EFFD8}"/>
                </a:ext>
              </a:extLst>
            </p:cNvPr>
            <p:cNvSpPr txBox="1"/>
            <p:nvPr/>
          </p:nvSpPr>
          <p:spPr>
            <a:xfrm>
              <a:off x="2363358" y="3096111"/>
              <a:ext cx="1239608" cy="369332"/>
            </a:xfrm>
            <a:prstGeom prst="rect">
              <a:avLst/>
            </a:prstGeom>
            <a:noFill/>
          </p:spPr>
          <p:txBody>
            <a:bodyPr wrap="square" rtlCol="0">
              <a:spAutoFit/>
            </a:bodyPr>
            <a:lstStyle/>
            <a:p>
              <a:r>
                <a:rPr lang="es-ES" b="1">
                  <a:solidFill>
                    <a:schemeClr val="bg1"/>
                  </a:solidFill>
                  <a:effectLst>
                    <a:outerShdw blurRad="38100" dist="38100" dir="2700000" algn="tl">
                      <a:srgbClr val="000000">
                        <a:alpha val="43137"/>
                      </a:srgbClr>
                    </a:outerShdw>
                  </a:effectLst>
                </a:rPr>
                <a:t>Isaiah </a:t>
              </a:r>
              <a:r>
                <a:rPr lang="es-ES" b="1" dirty="0">
                  <a:solidFill>
                    <a:schemeClr val="bg1"/>
                  </a:solidFill>
                  <a:effectLst>
                    <a:outerShdw blurRad="38100" dist="38100" dir="2700000" algn="tl">
                      <a:srgbClr val="000000">
                        <a:alpha val="43137"/>
                      </a:srgbClr>
                    </a:outerShdw>
                  </a:effectLst>
                </a:rPr>
                <a:t>43:2</a:t>
              </a:r>
            </a:p>
          </p:txBody>
        </p:sp>
      </p:grpSp>
      <p:grpSp>
        <p:nvGrpSpPr>
          <p:cNvPr id="27" name="Grupo 26">
            <a:extLst>
              <a:ext uri="{FF2B5EF4-FFF2-40B4-BE49-F238E27FC236}">
                <a16:creationId xmlns:a16="http://schemas.microsoft.com/office/drawing/2014/main" xmlns="" id="{7A5996C4-717D-4A62-8541-89AB6529C613}"/>
              </a:ext>
            </a:extLst>
          </p:cNvPr>
          <p:cNvGrpSpPr/>
          <p:nvPr/>
        </p:nvGrpSpPr>
        <p:grpSpPr>
          <a:xfrm>
            <a:off x="105721" y="4465241"/>
            <a:ext cx="1714369" cy="2286540"/>
            <a:chOff x="105721" y="4465241"/>
            <a:chExt cx="1714369" cy="2286540"/>
          </a:xfrm>
        </p:grpSpPr>
        <p:pic>
          <p:nvPicPr>
            <p:cNvPr id="18" name="Imagen 17">
              <a:extLst>
                <a:ext uri="{FF2B5EF4-FFF2-40B4-BE49-F238E27FC236}">
                  <a16:creationId xmlns:a16="http://schemas.microsoft.com/office/drawing/2014/main" xmlns="" id="{EA7843AF-130F-4CAB-B5E6-ECB2BAEF8F6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721" y="4465241"/>
              <a:ext cx="1714369" cy="2286540"/>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9" name="CuadroTexto 18">
              <a:extLst>
                <a:ext uri="{FF2B5EF4-FFF2-40B4-BE49-F238E27FC236}">
                  <a16:creationId xmlns:a16="http://schemas.microsoft.com/office/drawing/2014/main" xmlns="" id="{631515C4-73A0-4AA3-B22C-A9E009EE0DD0}"/>
                </a:ext>
              </a:extLst>
            </p:cNvPr>
            <p:cNvSpPr txBox="1"/>
            <p:nvPr/>
          </p:nvSpPr>
          <p:spPr>
            <a:xfrm>
              <a:off x="391887" y="6351984"/>
              <a:ext cx="1415986" cy="369332"/>
            </a:xfrm>
            <a:prstGeom prst="rect">
              <a:avLst/>
            </a:prstGeom>
            <a:noFill/>
          </p:spPr>
          <p:txBody>
            <a:bodyPr wrap="square" rtlCol="0">
              <a:spAutoFit/>
            </a:bodyPr>
            <a:lstStyle/>
            <a:p>
              <a:pPr algn="r"/>
              <a:r>
                <a:rPr lang="es-ES" b="1">
                  <a:solidFill>
                    <a:schemeClr val="bg1"/>
                  </a:solidFill>
                  <a:effectLst>
                    <a:outerShdw blurRad="38100" dist="38100" dir="2700000" algn="tl">
                      <a:srgbClr val="000000">
                        <a:alpha val="43137"/>
                      </a:srgbClr>
                    </a:outerShdw>
                  </a:effectLst>
                </a:rPr>
                <a:t>Psalm </a:t>
              </a:r>
              <a:r>
                <a:rPr lang="es-ES" b="1" dirty="0">
                  <a:solidFill>
                    <a:schemeClr val="bg1"/>
                  </a:solidFill>
                  <a:effectLst>
                    <a:outerShdw blurRad="38100" dist="38100" dir="2700000" algn="tl">
                      <a:srgbClr val="000000">
                        <a:alpha val="43137"/>
                      </a:srgbClr>
                    </a:outerShdw>
                  </a:effectLst>
                </a:rPr>
                <a:t>91:11</a:t>
              </a:r>
            </a:p>
          </p:txBody>
        </p:sp>
      </p:grpSp>
      <p:grpSp>
        <p:nvGrpSpPr>
          <p:cNvPr id="31" name="Grupo 30">
            <a:extLst>
              <a:ext uri="{FF2B5EF4-FFF2-40B4-BE49-F238E27FC236}">
                <a16:creationId xmlns:a16="http://schemas.microsoft.com/office/drawing/2014/main" xmlns="" id="{FC9C27E8-4D0A-4606-91EB-411C3BB0475B}"/>
              </a:ext>
            </a:extLst>
          </p:cNvPr>
          <p:cNvGrpSpPr/>
          <p:nvPr/>
        </p:nvGrpSpPr>
        <p:grpSpPr>
          <a:xfrm>
            <a:off x="112179" y="106220"/>
            <a:ext cx="1892886" cy="1620760"/>
            <a:chOff x="112179" y="106220"/>
            <a:chExt cx="1892886" cy="1620760"/>
          </a:xfrm>
        </p:grpSpPr>
        <p:pic>
          <p:nvPicPr>
            <p:cNvPr id="1026" name="Picture 2" descr="Capturan en video a un águila calva… ¿nadando? | La Opinión">
              <a:extLst>
                <a:ext uri="{FF2B5EF4-FFF2-40B4-BE49-F238E27FC236}">
                  <a16:creationId xmlns:a16="http://schemas.microsoft.com/office/drawing/2014/main" xmlns="" id="{5CC9951B-ABFD-40B1-B45A-EF78C62F1F1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2179" y="106220"/>
              <a:ext cx="1892886" cy="16207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5" name="CuadroTexto 24">
              <a:extLst>
                <a:ext uri="{FF2B5EF4-FFF2-40B4-BE49-F238E27FC236}">
                  <a16:creationId xmlns:a16="http://schemas.microsoft.com/office/drawing/2014/main" xmlns="" id="{BF6BA51F-681E-4212-965D-0958B10715C3}"/>
                </a:ext>
              </a:extLst>
            </p:cNvPr>
            <p:cNvSpPr txBox="1"/>
            <p:nvPr/>
          </p:nvSpPr>
          <p:spPr>
            <a:xfrm>
              <a:off x="703606" y="1350688"/>
              <a:ext cx="1297150" cy="369332"/>
            </a:xfrm>
            <a:prstGeom prst="rect">
              <a:avLst/>
            </a:prstGeom>
            <a:noFill/>
          </p:spPr>
          <p:txBody>
            <a:bodyPr wrap="none" rtlCol="0">
              <a:spAutoFit/>
            </a:bodyPr>
            <a:lstStyle/>
            <a:p>
              <a:r>
                <a:rPr lang="es-ES" b="1" dirty="0"/>
                <a:t>Isaías 40:31</a:t>
              </a:r>
            </a:p>
          </p:txBody>
        </p:sp>
      </p:grpSp>
      <p:sp>
        <p:nvSpPr>
          <p:cNvPr id="7" name="TextBox 6"/>
          <p:cNvSpPr txBox="1"/>
          <p:nvPr/>
        </p:nvSpPr>
        <p:spPr>
          <a:xfrm>
            <a:off x="3182471" y="3172913"/>
            <a:ext cx="3902804" cy="2031325"/>
          </a:xfrm>
          <a:prstGeom prst="rect">
            <a:avLst/>
          </a:prstGeom>
          <a:noFill/>
        </p:spPr>
        <p:txBody>
          <a:bodyPr wrap="square" rtlCol="0">
            <a:spAutoFit/>
          </a:bodyPr>
          <a:lstStyle/>
          <a:p>
            <a:r>
              <a:rPr lang="en-AU" b="1" dirty="0">
                <a:latin typeface="Comic Sans MS" panose="030F0702030302020204" pitchFamily="66" charset="0"/>
              </a:rPr>
              <a:t>When you pass through the waters, I </a:t>
            </a:r>
            <a:r>
              <a:rPr lang="en-AU" b="1" i="1" dirty="0">
                <a:latin typeface="Comic Sans MS" panose="030F0702030302020204" pitchFamily="66" charset="0"/>
              </a:rPr>
              <a:t>will be</a:t>
            </a:r>
            <a:r>
              <a:rPr lang="en-AU" b="1" dirty="0">
                <a:latin typeface="Comic Sans MS" panose="030F0702030302020204" pitchFamily="66" charset="0"/>
              </a:rPr>
              <a:t> with you; And through the rivers, they shall not overflow you. When you walk through the fire, you shall not be burned, Nor shall the flame scorch you. (Isaiah 43:2)</a:t>
            </a:r>
          </a:p>
        </p:txBody>
      </p:sp>
    </p:spTree>
    <p:extLst>
      <p:ext uri="{BB962C8B-B14F-4D97-AF65-F5344CB8AC3E}">
        <p14:creationId xmlns:p14="http://schemas.microsoft.com/office/powerpoint/2010/main" val="2185177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anim calcmode="lin" valueType="num">
                                      <p:cBhvr>
                                        <p:cTn id="10" dur="500" fill="hold"/>
                                        <p:tgtEl>
                                          <p:spTgt spid="30"/>
                                        </p:tgtEl>
                                        <p:attrNameLst>
                                          <p:attrName>ppt_x</p:attrName>
                                        </p:attrNameLst>
                                      </p:cBhvr>
                                      <p:tavLst>
                                        <p:tav tm="0">
                                          <p:val>
                                            <p:fltVal val="0.5"/>
                                          </p:val>
                                        </p:tav>
                                        <p:tav tm="100000">
                                          <p:val>
                                            <p:strVal val="#ppt_x"/>
                                          </p:val>
                                        </p:tav>
                                      </p:tavLst>
                                    </p:anim>
                                    <p:anim calcmode="lin" valueType="num">
                                      <p:cBhvr>
                                        <p:cTn id="11" dur="500" fill="hold"/>
                                        <p:tgtEl>
                                          <p:spTgt spid="30"/>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7F332580-4CCD-404D-93FA-F7F3D419C26B}"/>
              </a:ext>
            </a:extLst>
          </p:cNvPr>
          <p:cNvSpPr/>
          <p:nvPr/>
        </p:nvSpPr>
        <p:spPr>
          <a:xfrm>
            <a:off x="2077560" y="0"/>
            <a:ext cx="7066439" cy="769441"/>
          </a:xfrm>
          <a:prstGeom prst="rect">
            <a:avLst/>
          </a:prstGeom>
        </p:spPr>
        <p:txBody>
          <a:bodyPr wrap="square">
            <a:spAutoFit/>
            <a:scene3d>
              <a:camera prst="orthographicFront"/>
              <a:lightRig rig="freezing" dir="t"/>
            </a:scene3d>
            <a:sp3d extrusionH="57150">
              <a:bevelT w="38100" h="38100" prst="slope"/>
            </a:sp3d>
          </a:bodyPr>
          <a:lstStyle/>
          <a:p>
            <a:pPr algn="ctr"/>
            <a:r>
              <a:rPr lang="es-ES" sz="4400" b="1" dirty="0">
                <a:ln w="22225">
                  <a:solidFill>
                    <a:schemeClr val="accent2"/>
                  </a:solidFill>
                  <a:prstDash val="solid"/>
                </a:ln>
                <a:solidFill>
                  <a:schemeClr val="accent2">
                    <a:lumMod val="40000"/>
                    <a:lumOff val="60000"/>
                  </a:schemeClr>
                </a:solidFill>
              </a:rPr>
              <a:t>BELIEVING IN ITS PROMISES</a:t>
            </a:r>
          </a:p>
        </p:txBody>
      </p:sp>
      <p:sp>
        <p:nvSpPr>
          <p:cNvPr id="3" name="Rectángulo 2">
            <a:extLst>
              <a:ext uri="{FF2B5EF4-FFF2-40B4-BE49-F238E27FC236}">
                <a16:creationId xmlns:a16="http://schemas.microsoft.com/office/drawing/2014/main" xmlns="" id="{A59931AB-0346-427B-9A72-1F342AF602A3}"/>
              </a:ext>
            </a:extLst>
          </p:cNvPr>
          <p:cNvSpPr/>
          <p:nvPr/>
        </p:nvSpPr>
        <p:spPr>
          <a:xfrm>
            <a:off x="2600872" y="670614"/>
            <a:ext cx="6365965" cy="646331"/>
          </a:xfrm>
          <a:prstGeom prst="rect">
            <a:avLst/>
          </a:prstGeom>
        </p:spPr>
        <p:txBody>
          <a:bodyPr wrap="square">
            <a:spAutoFit/>
          </a:bodyPr>
          <a:lstStyle/>
          <a:p>
            <a:r>
              <a:rPr lang="es-ES" b="1" dirty="0">
                <a:solidFill>
                  <a:schemeClr val="accent4">
                    <a:lumMod val="75000"/>
                  </a:schemeClr>
                </a:solidFill>
                <a:latin typeface="Comic Sans MS" panose="030F0702030302020204" pitchFamily="66" charset="0"/>
              </a:rPr>
              <a:t>“</a:t>
            </a:r>
            <a:r>
              <a:rPr lang="en-US" b="1" dirty="0">
                <a:solidFill>
                  <a:schemeClr val="accent4">
                    <a:lumMod val="75000"/>
                  </a:schemeClr>
                </a:solidFill>
                <a:latin typeface="Comic Sans MS" panose="030F0702030302020204" pitchFamily="66" charset="0"/>
              </a:rPr>
              <a:t>And my God shall supply all your need according to His riches in glory by Christ Jesus.</a:t>
            </a:r>
            <a:r>
              <a:rPr lang="es-ES" b="1" dirty="0">
                <a:solidFill>
                  <a:schemeClr val="accent4">
                    <a:lumMod val="75000"/>
                  </a:schemeClr>
                </a:solidFill>
                <a:latin typeface="Comic Sans MS" panose="030F0702030302020204" pitchFamily="66" charset="0"/>
              </a:rPr>
              <a:t>” </a:t>
            </a:r>
            <a:r>
              <a:rPr lang="es-ES" sz="1600" b="1" dirty="0">
                <a:solidFill>
                  <a:schemeClr val="accent4">
                    <a:lumMod val="75000"/>
                  </a:schemeClr>
                </a:solidFill>
                <a:latin typeface="Comic Sans MS" panose="030F0702030302020204" pitchFamily="66" charset="0"/>
              </a:rPr>
              <a:t>(</a:t>
            </a:r>
            <a:r>
              <a:rPr lang="es-ES" sz="1600" b="1" dirty="0" err="1">
                <a:solidFill>
                  <a:schemeClr val="accent4">
                    <a:lumMod val="75000"/>
                  </a:schemeClr>
                </a:solidFill>
                <a:latin typeface="Comic Sans MS" panose="030F0702030302020204" pitchFamily="66" charset="0"/>
              </a:rPr>
              <a:t>Philippians</a:t>
            </a:r>
            <a:r>
              <a:rPr lang="es-ES" sz="1600" b="1" dirty="0">
                <a:solidFill>
                  <a:schemeClr val="accent4">
                    <a:lumMod val="75000"/>
                  </a:schemeClr>
                </a:solidFill>
                <a:latin typeface="Comic Sans MS" panose="030F0702030302020204" pitchFamily="66" charset="0"/>
              </a:rPr>
              <a:t> 4:19)</a:t>
            </a:r>
          </a:p>
        </p:txBody>
      </p:sp>
      <p:sp>
        <p:nvSpPr>
          <p:cNvPr id="4" name="CuadroTexto 3">
            <a:extLst>
              <a:ext uri="{FF2B5EF4-FFF2-40B4-BE49-F238E27FC236}">
                <a16:creationId xmlns:a16="http://schemas.microsoft.com/office/drawing/2014/main" xmlns="" id="{19A46422-9D54-4BE4-9802-2861AF88E762}"/>
              </a:ext>
            </a:extLst>
          </p:cNvPr>
          <p:cNvSpPr txBox="1"/>
          <p:nvPr/>
        </p:nvSpPr>
        <p:spPr>
          <a:xfrm>
            <a:off x="2053757" y="1293063"/>
            <a:ext cx="5273390" cy="1323439"/>
          </a:xfrm>
          <a:prstGeom prst="rect">
            <a:avLst/>
          </a:prstGeom>
          <a:noFill/>
        </p:spPr>
        <p:txBody>
          <a:bodyPr wrap="square" rtlCol="0">
            <a:spAutoFit/>
          </a:bodyPr>
          <a:lstStyle/>
          <a:p>
            <a:pPr>
              <a:spcBef>
                <a:spcPts val="600"/>
              </a:spcBef>
            </a:pPr>
            <a:r>
              <a:rPr lang="en-US" sz="2000" b="1" dirty="0"/>
              <a:t>There are more than 3,000 promises in the Bible. God’s has committed to fulfill each one </a:t>
            </a:r>
            <a:r>
              <a:rPr lang="en-US" sz="2000" b="1" dirty="0" smtClean="0"/>
              <a:t> of </a:t>
            </a:r>
            <a:r>
              <a:rPr lang="en-US" sz="2000" b="1" dirty="0"/>
              <a:t>them in our lives, and He encourages us to claim them</a:t>
            </a:r>
            <a:r>
              <a:rPr lang="en-US" sz="2000" b="1" dirty="0" smtClean="0"/>
              <a:t>.</a:t>
            </a:r>
            <a:endParaRPr lang="es-ES" sz="2000" b="1" dirty="0"/>
          </a:p>
        </p:txBody>
      </p:sp>
      <p:grpSp>
        <p:nvGrpSpPr>
          <p:cNvPr id="29" name="Grupo 28">
            <a:extLst>
              <a:ext uri="{FF2B5EF4-FFF2-40B4-BE49-F238E27FC236}">
                <a16:creationId xmlns:a16="http://schemas.microsoft.com/office/drawing/2014/main" xmlns="" id="{5D2F5458-A414-4A16-AF76-62FEF341FFEC}"/>
              </a:ext>
            </a:extLst>
          </p:cNvPr>
          <p:cNvGrpSpPr/>
          <p:nvPr/>
        </p:nvGrpSpPr>
        <p:grpSpPr>
          <a:xfrm>
            <a:off x="7085275" y="1420003"/>
            <a:ext cx="1968652" cy="1665397"/>
            <a:chOff x="2077560" y="1321151"/>
            <a:chExt cx="1968652" cy="1665397"/>
          </a:xfrm>
        </p:grpSpPr>
        <p:pic>
          <p:nvPicPr>
            <p:cNvPr id="8" name="Imagen 7">
              <a:extLst>
                <a:ext uri="{FF2B5EF4-FFF2-40B4-BE49-F238E27FC236}">
                  <a16:creationId xmlns:a16="http://schemas.microsoft.com/office/drawing/2014/main" xmlns="" id="{E540F94F-0C5F-49F5-8248-CC5768C4A9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77560" y="1321151"/>
              <a:ext cx="1968652" cy="16544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CuadroTexto 8">
              <a:extLst>
                <a:ext uri="{FF2B5EF4-FFF2-40B4-BE49-F238E27FC236}">
                  <a16:creationId xmlns:a16="http://schemas.microsoft.com/office/drawing/2014/main" xmlns="" id="{4EC9F0A8-D9EF-4CEC-9445-F25F1C8527B0}"/>
                </a:ext>
              </a:extLst>
            </p:cNvPr>
            <p:cNvSpPr txBox="1"/>
            <p:nvPr/>
          </p:nvSpPr>
          <p:spPr>
            <a:xfrm>
              <a:off x="2699655" y="2617216"/>
              <a:ext cx="1317171" cy="369332"/>
            </a:xfrm>
            <a:prstGeom prst="rect">
              <a:avLst/>
            </a:prstGeom>
            <a:noFill/>
          </p:spPr>
          <p:txBody>
            <a:bodyPr wrap="square" rtlCol="0">
              <a:spAutoFit/>
            </a:bodyPr>
            <a:lstStyle/>
            <a:p>
              <a:pPr algn="r"/>
              <a:r>
                <a:rPr lang="es-ES" b="1">
                  <a:solidFill>
                    <a:schemeClr val="bg1"/>
                  </a:solidFill>
                </a:rPr>
                <a:t>Isaiah </a:t>
              </a:r>
              <a:r>
                <a:rPr lang="es-ES" b="1" dirty="0">
                  <a:solidFill>
                    <a:schemeClr val="bg1"/>
                  </a:solidFill>
                </a:rPr>
                <a:t>33:16</a:t>
              </a:r>
            </a:p>
          </p:txBody>
        </p:sp>
      </p:grpSp>
      <p:grpSp>
        <p:nvGrpSpPr>
          <p:cNvPr id="28" name="Grupo 27">
            <a:extLst>
              <a:ext uri="{FF2B5EF4-FFF2-40B4-BE49-F238E27FC236}">
                <a16:creationId xmlns:a16="http://schemas.microsoft.com/office/drawing/2014/main" xmlns="" id="{C05861D2-70F4-4499-A3C6-89A7AC64CDC9}"/>
              </a:ext>
            </a:extLst>
          </p:cNvPr>
          <p:cNvGrpSpPr/>
          <p:nvPr/>
        </p:nvGrpSpPr>
        <p:grpSpPr>
          <a:xfrm>
            <a:off x="66956" y="1896517"/>
            <a:ext cx="1933800" cy="2399188"/>
            <a:chOff x="66956" y="1896517"/>
            <a:chExt cx="1933800" cy="2399188"/>
          </a:xfrm>
        </p:grpSpPr>
        <p:pic>
          <p:nvPicPr>
            <p:cNvPr id="6" name="Imagen 5">
              <a:extLst>
                <a:ext uri="{FF2B5EF4-FFF2-40B4-BE49-F238E27FC236}">
                  <a16:creationId xmlns:a16="http://schemas.microsoft.com/office/drawing/2014/main" xmlns="" id="{85B316D9-D591-4887-8D69-FE00194E6A8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9824" y="1896517"/>
              <a:ext cx="1910932" cy="2399188"/>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a:sp3d>
          </p:spPr>
        </p:pic>
        <p:sp>
          <p:nvSpPr>
            <p:cNvPr id="11" name="CuadroTexto 10">
              <a:extLst>
                <a:ext uri="{FF2B5EF4-FFF2-40B4-BE49-F238E27FC236}">
                  <a16:creationId xmlns:a16="http://schemas.microsoft.com/office/drawing/2014/main" xmlns="" id="{198058BA-2B5F-4C6A-B752-C1D9F344CC4B}"/>
                </a:ext>
              </a:extLst>
            </p:cNvPr>
            <p:cNvSpPr txBox="1"/>
            <p:nvPr/>
          </p:nvSpPr>
          <p:spPr>
            <a:xfrm>
              <a:off x="66956" y="2081878"/>
              <a:ext cx="1740917" cy="369332"/>
            </a:xfrm>
            <a:prstGeom prst="rect">
              <a:avLst/>
            </a:prstGeom>
            <a:noFill/>
          </p:spPr>
          <p:txBody>
            <a:bodyPr wrap="square" rtlCol="0">
              <a:spAutoFit/>
            </a:bodyPr>
            <a:lstStyle/>
            <a:p>
              <a:r>
                <a:rPr lang="es-ES" b="1" dirty="0">
                  <a:solidFill>
                    <a:schemeClr val="bg1"/>
                  </a:solidFill>
                  <a:effectLst>
                    <a:outerShdw blurRad="38100" dist="38100" dir="2700000" algn="tl">
                      <a:srgbClr val="000000">
                        <a:alpha val="43137"/>
                      </a:srgbClr>
                    </a:outerShdw>
                  </a:effectLst>
                </a:rPr>
                <a:t>Luke 12:27-28</a:t>
              </a:r>
            </a:p>
          </p:txBody>
        </p:sp>
      </p:grpSp>
      <p:grpSp>
        <p:nvGrpSpPr>
          <p:cNvPr id="30" name="Grupo 29">
            <a:extLst>
              <a:ext uri="{FF2B5EF4-FFF2-40B4-BE49-F238E27FC236}">
                <a16:creationId xmlns:a16="http://schemas.microsoft.com/office/drawing/2014/main" xmlns="" id="{9CCF7CE0-6FB5-48E6-A921-E86DFEE052CC}"/>
              </a:ext>
            </a:extLst>
          </p:cNvPr>
          <p:cNvGrpSpPr/>
          <p:nvPr/>
        </p:nvGrpSpPr>
        <p:grpSpPr>
          <a:xfrm>
            <a:off x="7356533" y="3149016"/>
            <a:ext cx="1637211" cy="2055222"/>
            <a:chOff x="2348818" y="3050164"/>
            <a:chExt cx="1637211" cy="2055222"/>
          </a:xfrm>
        </p:grpSpPr>
        <p:pic>
          <p:nvPicPr>
            <p:cNvPr id="14" name="Imagen 13">
              <a:extLst>
                <a:ext uri="{FF2B5EF4-FFF2-40B4-BE49-F238E27FC236}">
                  <a16:creationId xmlns:a16="http://schemas.microsoft.com/office/drawing/2014/main" xmlns="" id="{61735625-6A67-4406-A7DD-07524C12AE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48818" y="3050164"/>
              <a:ext cx="1637211" cy="2055222"/>
            </a:xfrm>
            <a:prstGeom prst="round2DiagRect">
              <a:avLst>
                <a:gd name="adj1" fmla="val 0"/>
                <a:gd name="adj2" fmla="val 12234"/>
              </a:avLst>
            </a:prstGeom>
            <a:ln w="88900" cap="sq">
              <a:noFill/>
              <a:miter lim="800000"/>
            </a:ln>
            <a:effectLst>
              <a:outerShdw blurRad="254000" algn="tl" rotWithShape="0">
                <a:srgbClr val="000000">
                  <a:alpha val="43000"/>
                </a:srgbClr>
              </a:outerShdw>
            </a:effectLst>
            <a:scene3d>
              <a:camera prst="orthographicFront"/>
              <a:lightRig rig="threePt" dir="t"/>
            </a:scene3d>
            <a:sp3d>
              <a:bevelT/>
            </a:sp3d>
          </p:spPr>
        </p:pic>
        <p:sp>
          <p:nvSpPr>
            <p:cNvPr id="15" name="CuadroTexto 14">
              <a:extLst>
                <a:ext uri="{FF2B5EF4-FFF2-40B4-BE49-F238E27FC236}">
                  <a16:creationId xmlns:a16="http://schemas.microsoft.com/office/drawing/2014/main" xmlns="" id="{B7B70B93-3C66-45E7-85B9-F156257EFFD8}"/>
                </a:ext>
              </a:extLst>
            </p:cNvPr>
            <p:cNvSpPr txBox="1"/>
            <p:nvPr/>
          </p:nvSpPr>
          <p:spPr>
            <a:xfrm>
              <a:off x="2363358" y="3096111"/>
              <a:ext cx="1239608" cy="369332"/>
            </a:xfrm>
            <a:prstGeom prst="rect">
              <a:avLst/>
            </a:prstGeom>
            <a:noFill/>
          </p:spPr>
          <p:txBody>
            <a:bodyPr wrap="square" rtlCol="0">
              <a:spAutoFit/>
            </a:bodyPr>
            <a:lstStyle/>
            <a:p>
              <a:r>
                <a:rPr lang="es-ES" b="1">
                  <a:solidFill>
                    <a:schemeClr val="bg1"/>
                  </a:solidFill>
                  <a:effectLst>
                    <a:outerShdw blurRad="38100" dist="38100" dir="2700000" algn="tl">
                      <a:srgbClr val="000000">
                        <a:alpha val="43137"/>
                      </a:srgbClr>
                    </a:outerShdw>
                  </a:effectLst>
                </a:rPr>
                <a:t>Isaiah </a:t>
              </a:r>
              <a:r>
                <a:rPr lang="es-ES" b="1" dirty="0">
                  <a:solidFill>
                    <a:schemeClr val="bg1"/>
                  </a:solidFill>
                  <a:effectLst>
                    <a:outerShdw blurRad="38100" dist="38100" dir="2700000" algn="tl">
                      <a:srgbClr val="000000">
                        <a:alpha val="43137"/>
                      </a:srgbClr>
                    </a:outerShdw>
                  </a:effectLst>
                </a:rPr>
                <a:t>43:2</a:t>
              </a:r>
            </a:p>
          </p:txBody>
        </p:sp>
      </p:grpSp>
      <p:grpSp>
        <p:nvGrpSpPr>
          <p:cNvPr id="27" name="Grupo 26">
            <a:extLst>
              <a:ext uri="{FF2B5EF4-FFF2-40B4-BE49-F238E27FC236}">
                <a16:creationId xmlns:a16="http://schemas.microsoft.com/office/drawing/2014/main" xmlns="" id="{7A5996C4-717D-4A62-8541-89AB6529C613}"/>
              </a:ext>
            </a:extLst>
          </p:cNvPr>
          <p:cNvGrpSpPr/>
          <p:nvPr/>
        </p:nvGrpSpPr>
        <p:grpSpPr>
          <a:xfrm>
            <a:off x="105721" y="4465241"/>
            <a:ext cx="1714369" cy="2286540"/>
            <a:chOff x="105721" y="4465241"/>
            <a:chExt cx="1714369" cy="2286540"/>
          </a:xfrm>
        </p:grpSpPr>
        <p:pic>
          <p:nvPicPr>
            <p:cNvPr id="18" name="Imagen 17">
              <a:extLst>
                <a:ext uri="{FF2B5EF4-FFF2-40B4-BE49-F238E27FC236}">
                  <a16:creationId xmlns:a16="http://schemas.microsoft.com/office/drawing/2014/main" xmlns="" id="{EA7843AF-130F-4CAB-B5E6-ECB2BAEF8F6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721" y="4465241"/>
              <a:ext cx="1714369" cy="2286540"/>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9" name="CuadroTexto 18">
              <a:extLst>
                <a:ext uri="{FF2B5EF4-FFF2-40B4-BE49-F238E27FC236}">
                  <a16:creationId xmlns:a16="http://schemas.microsoft.com/office/drawing/2014/main" xmlns="" id="{631515C4-73A0-4AA3-B22C-A9E009EE0DD0}"/>
                </a:ext>
              </a:extLst>
            </p:cNvPr>
            <p:cNvSpPr txBox="1"/>
            <p:nvPr/>
          </p:nvSpPr>
          <p:spPr>
            <a:xfrm>
              <a:off x="391887" y="6351984"/>
              <a:ext cx="1415986" cy="369332"/>
            </a:xfrm>
            <a:prstGeom prst="rect">
              <a:avLst/>
            </a:prstGeom>
            <a:noFill/>
          </p:spPr>
          <p:txBody>
            <a:bodyPr wrap="square" rtlCol="0">
              <a:spAutoFit/>
            </a:bodyPr>
            <a:lstStyle/>
            <a:p>
              <a:pPr algn="r"/>
              <a:r>
                <a:rPr lang="es-ES" b="1">
                  <a:solidFill>
                    <a:schemeClr val="bg1"/>
                  </a:solidFill>
                  <a:effectLst>
                    <a:outerShdw blurRad="38100" dist="38100" dir="2700000" algn="tl">
                      <a:srgbClr val="000000">
                        <a:alpha val="43137"/>
                      </a:srgbClr>
                    </a:outerShdw>
                  </a:effectLst>
                </a:rPr>
                <a:t>Psalm </a:t>
              </a:r>
              <a:r>
                <a:rPr lang="es-ES" b="1" dirty="0">
                  <a:solidFill>
                    <a:schemeClr val="bg1"/>
                  </a:solidFill>
                  <a:effectLst>
                    <a:outerShdw blurRad="38100" dist="38100" dir="2700000" algn="tl">
                      <a:srgbClr val="000000">
                        <a:alpha val="43137"/>
                      </a:srgbClr>
                    </a:outerShdw>
                  </a:effectLst>
                </a:rPr>
                <a:t>91:11</a:t>
              </a:r>
            </a:p>
          </p:txBody>
        </p:sp>
      </p:grpSp>
      <p:grpSp>
        <p:nvGrpSpPr>
          <p:cNvPr id="26" name="Grupo 25">
            <a:extLst>
              <a:ext uri="{FF2B5EF4-FFF2-40B4-BE49-F238E27FC236}">
                <a16:creationId xmlns:a16="http://schemas.microsoft.com/office/drawing/2014/main" xmlns="" id="{13880B44-94AE-48B7-9827-82E2A932BAED}"/>
              </a:ext>
            </a:extLst>
          </p:cNvPr>
          <p:cNvGrpSpPr/>
          <p:nvPr/>
        </p:nvGrpSpPr>
        <p:grpSpPr>
          <a:xfrm>
            <a:off x="1897245" y="5179936"/>
            <a:ext cx="2171835" cy="1571844"/>
            <a:chOff x="1897245" y="5179936"/>
            <a:chExt cx="2171835" cy="1571844"/>
          </a:xfrm>
        </p:grpSpPr>
        <p:pic>
          <p:nvPicPr>
            <p:cNvPr id="22" name="Imagen 21">
              <a:extLst>
                <a:ext uri="{FF2B5EF4-FFF2-40B4-BE49-F238E27FC236}">
                  <a16:creationId xmlns:a16="http://schemas.microsoft.com/office/drawing/2014/main" xmlns="" id="{0947607F-AA90-4D47-95E9-117D38DFAE7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97245" y="5179936"/>
              <a:ext cx="2171835" cy="1571844"/>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3" name="CuadroTexto 22">
              <a:extLst>
                <a:ext uri="{FF2B5EF4-FFF2-40B4-BE49-F238E27FC236}">
                  <a16:creationId xmlns:a16="http://schemas.microsoft.com/office/drawing/2014/main" xmlns="" id="{24973D0A-2D03-49B8-B28C-34EBEE23323D}"/>
                </a:ext>
              </a:extLst>
            </p:cNvPr>
            <p:cNvSpPr txBox="1"/>
            <p:nvPr/>
          </p:nvSpPr>
          <p:spPr>
            <a:xfrm>
              <a:off x="1897245" y="5195605"/>
              <a:ext cx="1105495" cy="369332"/>
            </a:xfrm>
            <a:prstGeom prst="rect">
              <a:avLst/>
            </a:prstGeom>
            <a:noFill/>
          </p:spPr>
          <p:txBody>
            <a:bodyPr wrap="none" rtlCol="0">
              <a:spAutoFit/>
            </a:bodyPr>
            <a:lstStyle/>
            <a:p>
              <a:r>
                <a:rPr lang="es-ES" b="1">
                  <a:solidFill>
                    <a:schemeClr val="bg1"/>
                  </a:solidFill>
                </a:rPr>
                <a:t>Psalm </a:t>
              </a:r>
              <a:r>
                <a:rPr lang="es-ES" b="1" dirty="0">
                  <a:solidFill>
                    <a:schemeClr val="bg1"/>
                  </a:solidFill>
                </a:rPr>
                <a:t>4:8</a:t>
              </a:r>
            </a:p>
          </p:txBody>
        </p:sp>
      </p:grpSp>
      <p:grpSp>
        <p:nvGrpSpPr>
          <p:cNvPr id="31" name="Grupo 30">
            <a:extLst>
              <a:ext uri="{FF2B5EF4-FFF2-40B4-BE49-F238E27FC236}">
                <a16:creationId xmlns:a16="http://schemas.microsoft.com/office/drawing/2014/main" xmlns="" id="{FC9C27E8-4D0A-4606-91EB-411C3BB0475B}"/>
              </a:ext>
            </a:extLst>
          </p:cNvPr>
          <p:cNvGrpSpPr/>
          <p:nvPr/>
        </p:nvGrpSpPr>
        <p:grpSpPr>
          <a:xfrm>
            <a:off x="112179" y="106220"/>
            <a:ext cx="1892886" cy="1620760"/>
            <a:chOff x="112179" y="106220"/>
            <a:chExt cx="1892886" cy="1620760"/>
          </a:xfrm>
        </p:grpSpPr>
        <p:pic>
          <p:nvPicPr>
            <p:cNvPr id="1026" name="Picture 2" descr="Capturan en video a un águila calva… ¿nadando? | La Opinión">
              <a:extLst>
                <a:ext uri="{FF2B5EF4-FFF2-40B4-BE49-F238E27FC236}">
                  <a16:creationId xmlns:a16="http://schemas.microsoft.com/office/drawing/2014/main" xmlns="" id="{5CC9951B-ABFD-40B1-B45A-EF78C62F1F1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2179" y="106220"/>
              <a:ext cx="1892886" cy="16207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5" name="CuadroTexto 24">
              <a:extLst>
                <a:ext uri="{FF2B5EF4-FFF2-40B4-BE49-F238E27FC236}">
                  <a16:creationId xmlns:a16="http://schemas.microsoft.com/office/drawing/2014/main" xmlns="" id="{BF6BA51F-681E-4212-965D-0958B10715C3}"/>
                </a:ext>
              </a:extLst>
            </p:cNvPr>
            <p:cNvSpPr txBox="1"/>
            <p:nvPr/>
          </p:nvSpPr>
          <p:spPr>
            <a:xfrm>
              <a:off x="703606" y="1350688"/>
              <a:ext cx="1297150" cy="369332"/>
            </a:xfrm>
            <a:prstGeom prst="rect">
              <a:avLst/>
            </a:prstGeom>
            <a:noFill/>
          </p:spPr>
          <p:txBody>
            <a:bodyPr wrap="none" rtlCol="0">
              <a:spAutoFit/>
            </a:bodyPr>
            <a:lstStyle/>
            <a:p>
              <a:r>
                <a:rPr lang="es-ES" b="1" dirty="0"/>
                <a:t>Isaías 40:31</a:t>
              </a:r>
            </a:p>
          </p:txBody>
        </p:sp>
      </p:grpSp>
      <p:sp>
        <p:nvSpPr>
          <p:cNvPr id="7" name="TextBox 6"/>
          <p:cNvSpPr txBox="1"/>
          <p:nvPr/>
        </p:nvSpPr>
        <p:spPr>
          <a:xfrm>
            <a:off x="4356847" y="5638800"/>
            <a:ext cx="4491318" cy="923330"/>
          </a:xfrm>
          <a:prstGeom prst="rect">
            <a:avLst/>
          </a:prstGeom>
          <a:noFill/>
        </p:spPr>
        <p:txBody>
          <a:bodyPr wrap="square" rtlCol="0">
            <a:spAutoFit/>
          </a:bodyPr>
          <a:lstStyle/>
          <a:p>
            <a:r>
              <a:rPr lang="en-AU" b="1" dirty="0">
                <a:latin typeface="Comic Sans MS" panose="030F0702030302020204" pitchFamily="66" charset="0"/>
              </a:rPr>
              <a:t>For He shall give His angels charge over you, To keep you in all your ways. (Psalm 4:8)</a:t>
            </a:r>
          </a:p>
        </p:txBody>
      </p:sp>
    </p:spTree>
    <p:extLst>
      <p:ext uri="{BB962C8B-B14F-4D97-AF65-F5344CB8AC3E}">
        <p14:creationId xmlns:p14="http://schemas.microsoft.com/office/powerpoint/2010/main" val="396888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anim calcmode="lin" valueType="num">
                                      <p:cBhvr>
                                        <p:cTn id="10" dur="500" fill="hold"/>
                                        <p:tgtEl>
                                          <p:spTgt spid="26"/>
                                        </p:tgtEl>
                                        <p:attrNameLst>
                                          <p:attrName>ppt_x</p:attrName>
                                        </p:attrNameLst>
                                      </p:cBhvr>
                                      <p:tavLst>
                                        <p:tav tm="0">
                                          <p:val>
                                            <p:fltVal val="0.5"/>
                                          </p:val>
                                        </p:tav>
                                        <p:tav tm="100000">
                                          <p:val>
                                            <p:strVal val="#ppt_x"/>
                                          </p:val>
                                        </p:tav>
                                      </p:tavLst>
                                    </p:anim>
                                    <p:anim calcmode="lin" valueType="num">
                                      <p:cBhvr>
                                        <p:cTn id="11" dur="500" fill="hold"/>
                                        <p:tgtEl>
                                          <p:spTgt spid="26"/>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7F332580-4CCD-404D-93FA-F7F3D419C26B}"/>
              </a:ext>
            </a:extLst>
          </p:cNvPr>
          <p:cNvSpPr/>
          <p:nvPr/>
        </p:nvSpPr>
        <p:spPr>
          <a:xfrm>
            <a:off x="2077560" y="0"/>
            <a:ext cx="7066439" cy="769441"/>
          </a:xfrm>
          <a:prstGeom prst="rect">
            <a:avLst/>
          </a:prstGeom>
        </p:spPr>
        <p:txBody>
          <a:bodyPr wrap="square">
            <a:spAutoFit/>
            <a:scene3d>
              <a:camera prst="orthographicFront"/>
              <a:lightRig rig="freezing" dir="t"/>
            </a:scene3d>
            <a:sp3d extrusionH="57150">
              <a:bevelT w="38100" h="38100" prst="slope"/>
            </a:sp3d>
          </a:bodyPr>
          <a:lstStyle/>
          <a:p>
            <a:pPr algn="ctr"/>
            <a:r>
              <a:rPr lang="es-ES" sz="4400" b="1" dirty="0">
                <a:ln w="22225">
                  <a:solidFill>
                    <a:schemeClr val="accent2"/>
                  </a:solidFill>
                  <a:prstDash val="solid"/>
                </a:ln>
                <a:solidFill>
                  <a:schemeClr val="accent2">
                    <a:lumMod val="40000"/>
                    <a:lumOff val="60000"/>
                  </a:schemeClr>
                </a:solidFill>
              </a:rPr>
              <a:t>BELIEVING IN ITS PROMISES</a:t>
            </a:r>
          </a:p>
        </p:txBody>
      </p:sp>
      <p:sp>
        <p:nvSpPr>
          <p:cNvPr id="3" name="Rectángulo 2">
            <a:extLst>
              <a:ext uri="{FF2B5EF4-FFF2-40B4-BE49-F238E27FC236}">
                <a16:creationId xmlns:a16="http://schemas.microsoft.com/office/drawing/2014/main" xmlns="" id="{A59931AB-0346-427B-9A72-1F342AF602A3}"/>
              </a:ext>
            </a:extLst>
          </p:cNvPr>
          <p:cNvSpPr/>
          <p:nvPr/>
        </p:nvSpPr>
        <p:spPr>
          <a:xfrm>
            <a:off x="2600872" y="670614"/>
            <a:ext cx="6365965" cy="646331"/>
          </a:xfrm>
          <a:prstGeom prst="rect">
            <a:avLst/>
          </a:prstGeom>
        </p:spPr>
        <p:txBody>
          <a:bodyPr wrap="square">
            <a:spAutoFit/>
          </a:bodyPr>
          <a:lstStyle/>
          <a:p>
            <a:r>
              <a:rPr lang="es-ES" b="1" dirty="0">
                <a:solidFill>
                  <a:schemeClr val="accent4">
                    <a:lumMod val="75000"/>
                  </a:schemeClr>
                </a:solidFill>
                <a:latin typeface="Comic Sans MS" panose="030F0702030302020204" pitchFamily="66" charset="0"/>
              </a:rPr>
              <a:t>“</a:t>
            </a:r>
            <a:r>
              <a:rPr lang="en-US" b="1" dirty="0">
                <a:solidFill>
                  <a:schemeClr val="accent4">
                    <a:lumMod val="75000"/>
                  </a:schemeClr>
                </a:solidFill>
                <a:latin typeface="Comic Sans MS" panose="030F0702030302020204" pitchFamily="66" charset="0"/>
              </a:rPr>
              <a:t>And my God shall supply all your need according to His riches in glory by Christ Jesus.</a:t>
            </a:r>
            <a:r>
              <a:rPr lang="es-ES" b="1" dirty="0">
                <a:solidFill>
                  <a:schemeClr val="accent4">
                    <a:lumMod val="75000"/>
                  </a:schemeClr>
                </a:solidFill>
                <a:latin typeface="Comic Sans MS" panose="030F0702030302020204" pitchFamily="66" charset="0"/>
              </a:rPr>
              <a:t>” </a:t>
            </a:r>
            <a:r>
              <a:rPr lang="es-ES" sz="1600" b="1" dirty="0">
                <a:solidFill>
                  <a:schemeClr val="accent4">
                    <a:lumMod val="75000"/>
                  </a:schemeClr>
                </a:solidFill>
                <a:latin typeface="Comic Sans MS" panose="030F0702030302020204" pitchFamily="66" charset="0"/>
              </a:rPr>
              <a:t>(</a:t>
            </a:r>
            <a:r>
              <a:rPr lang="es-ES" sz="1600" b="1" dirty="0" err="1">
                <a:solidFill>
                  <a:schemeClr val="accent4">
                    <a:lumMod val="75000"/>
                  </a:schemeClr>
                </a:solidFill>
                <a:latin typeface="Comic Sans MS" panose="030F0702030302020204" pitchFamily="66" charset="0"/>
              </a:rPr>
              <a:t>Philippians</a:t>
            </a:r>
            <a:r>
              <a:rPr lang="es-ES" sz="1600" b="1" dirty="0">
                <a:solidFill>
                  <a:schemeClr val="accent4">
                    <a:lumMod val="75000"/>
                  </a:schemeClr>
                </a:solidFill>
                <a:latin typeface="Comic Sans MS" panose="030F0702030302020204" pitchFamily="66" charset="0"/>
              </a:rPr>
              <a:t> 4:19)</a:t>
            </a:r>
          </a:p>
        </p:txBody>
      </p:sp>
      <p:sp>
        <p:nvSpPr>
          <p:cNvPr id="4" name="CuadroTexto 3">
            <a:extLst>
              <a:ext uri="{FF2B5EF4-FFF2-40B4-BE49-F238E27FC236}">
                <a16:creationId xmlns:a16="http://schemas.microsoft.com/office/drawing/2014/main" xmlns="" id="{19A46422-9D54-4BE4-9802-2861AF88E762}"/>
              </a:ext>
            </a:extLst>
          </p:cNvPr>
          <p:cNvSpPr txBox="1"/>
          <p:nvPr/>
        </p:nvSpPr>
        <p:spPr>
          <a:xfrm>
            <a:off x="2053757" y="1293063"/>
            <a:ext cx="5273390" cy="3570208"/>
          </a:xfrm>
          <a:prstGeom prst="rect">
            <a:avLst/>
          </a:prstGeom>
          <a:noFill/>
        </p:spPr>
        <p:txBody>
          <a:bodyPr wrap="square" rtlCol="0">
            <a:spAutoFit/>
          </a:bodyPr>
          <a:lstStyle/>
          <a:p>
            <a:pPr>
              <a:spcBef>
                <a:spcPts val="600"/>
              </a:spcBef>
            </a:pPr>
            <a:r>
              <a:rPr lang="en-US" sz="2000" b="1" dirty="0"/>
              <a:t>There are more than 3,000 promises in the Bible. God’s has committed to fulfill each one </a:t>
            </a:r>
            <a:r>
              <a:rPr lang="en-US" sz="2000" b="1" dirty="0" smtClean="0"/>
              <a:t> of </a:t>
            </a:r>
            <a:r>
              <a:rPr lang="en-US" sz="2000" b="1" dirty="0"/>
              <a:t>them in our lives, and He encourages us to claim them.</a:t>
            </a:r>
            <a:endParaRPr lang="es-ES" sz="2000" b="1" dirty="0"/>
          </a:p>
          <a:p>
            <a:pPr>
              <a:spcBef>
                <a:spcPts val="600"/>
              </a:spcBef>
            </a:pPr>
            <a:r>
              <a:rPr lang="en-US" sz="2000" b="1" dirty="0"/>
              <a:t>They confirm that God cares for our physical and spiritual needs. </a:t>
            </a:r>
            <a:r>
              <a:rPr lang="en-US" sz="2000" b="1" dirty="0" smtClean="0"/>
              <a:t>On the </a:t>
            </a:r>
            <a:r>
              <a:rPr lang="en-US" sz="2000" b="1" dirty="0"/>
              <a:t>day we’ll meet Him face to face, we will state</a:t>
            </a:r>
            <a:r>
              <a:rPr lang="en-US" sz="2000" b="1" dirty="0">
                <a:latin typeface="Comic Sans MS" panose="030F0702030302020204" pitchFamily="66" charset="0"/>
              </a:rPr>
              <a:t>: </a:t>
            </a:r>
            <a:r>
              <a:rPr lang="en-US" b="1" dirty="0" smtClean="0">
                <a:latin typeface="Comic Sans MS" panose="030F0702030302020204" pitchFamily="66" charset="0"/>
              </a:rPr>
              <a:t>“</a:t>
            </a:r>
            <a:r>
              <a:rPr lang="en-AU" b="1" dirty="0">
                <a:latin typeface="Comic Sans MS" panose="030F0702030302020204" pitchFamily="66" charset="0"/>
              </a:rPr>
              <a:t>There has not failed one word of all His good promise, which He </a:t>
            </a:r>
            <a:r>
              <a:rPr lang="en-AU" b="1" dirty="0" smtClean="0">
                <a:latin typeface="Comic Sans MS" panose="030F0702030302020204" pitchFamily="66" charset="0"/>
              </a:rPr>
              <a:t>promised.</a:t>
            </a:r>
            <a:r>
              <a:rPr lang="en-US" b="1" dirty="0" smtClean="0">
                <a:latin typeface="Comic Sans MS" panose="030F0702030302020204" pitchFamily="66" charset="0"/>
              </a:rPr>
              <a:t>” (1Kings 8:56)</a:t>
            </a:r>
            <a:endParaRPr lang="es-ES" b="1" dirty="0">
              <a:latin typeface="Comic Sans MS" panose="030F0702030302020204" pitchFamily="66" charset="0"/>
            </a:endParaRPr>
          </a:p>
          <a:p>
            <a:pPr>
              <a:spcBef>
                <a:spcPts val="600"/>
              </a:spcBef>
            </a:pPr>
            <a:r>
              <a:rPr lang="en-US" sz="2000" b="1" dirty="0"/>
              <a:t>However, His promises are not unconditional. The lack of faith may annul </a:t>
            </a:r>
            <a:r>
              <a:rPr lang="en-US" sz="2000" b="1" dirty="0" smtClean="0"/>
              <a:t>them.</a:t>
            </a:r>
            <a:endParaRPr lang="es-ES" sz="2000" b="1" dirty="0"/>
          </a:p>
        </p:txBody>
      </p:sp>
      <p:grpSp>
        <p:nvGrpSpPr>
          <p:cNvPr id="29" name="Grupo 28">
            <a:extLst>
              <a:ext uri="{FF2B5EF4-FFF2-40B4-BE49-F238E27FC236}">
                <a16:creationId xmlns:a16="http://schemas.microsoft.com/office/drawing/2014/main" xmlns="" id="{5D2F5458-A414-4A16-AF76-62FEF341FFEC}"/>
              </a:ext>
            </a:extLst>
          </p:cNvPr>
          <p:cNvGrpSpPr/>
          <p:nvPr/>
        </p:nvGrpSpPr>
        <p:grpSpPr>
          <a:xfrm>
            <a:off x="7085275" y="1420003"/>
            <a:ext cx="1968652" cy="1665397"/>
            <a:chOff x="2077560" y="1321151"/>
            <a:chExt cx="1968652" cy="1665397"/>
          </a:xfrm>
        </p:grpSpPr>
        <p:pic>
          <p:nvPicPr>
            <p:cNvPr id="8" name="Imagen 7">
              <a:extLst>
                <a:ext uri="{FF2B5EF4-FFF2-40B4-BE49-F238E27FC236}">
                  <a16:creationId xmlns:a16="http://schemas.microsoft.com/office/drawing/2014/main" xmlns="" id="{E540F94F-0C5F-49F5-8248-CC5768C4A9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77560" y="1321151"/>
              <a:ext cx="1968652" cy="16544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CuadroTexto 8">
              <a:extLst>
                <a:ext uri="{FF2B5EF4-FFF2-40B4-BE49-F238E27FC236}">
                  <a16:creationId xmlns:a16="http://schemas.microsoft.com/office/drawing/2014/main" xmlns="" id="{4EC9F0A8-D9EF-4CEC-9445-F25F1C8527B0}"/>
                </a:ext>
              </a:extLst>
            </p:cNvPr>
            <p:cNvSpPr txBox="1"/>
            <p:nvPr/>
          </p:nvSpPr>
          <p:spPr>
            <a:xfrm>
              <a:off x="2699655" y="2617216"/>
              <a:ext cx="1317171" cy="369332"/>
            </a:xfrm>
            <a:prstGeom prst="rect">
              <a:avLst/>
            </a:prstGeom>
            <a:noFill/>
          </p:spPr>
          <p:txBody>
            <a:bodyPr wrap="square" rtlCol="0">
              <a:spAutoFit/>
            </a:bodyPr>
            <a:lstStyle/>
            <a:p>
              <a:pPr algn="r"/>
              <a:r>
                <a:rPr lang="es-ES" b="1">
                  <a:solidFill>
                    <a:schemeClr val="bg1"/>
                  </a:solidFill>
                </a:rPr>
                <a:t>Isaiah </a:t>
              </a:r>
              <a:r>
                <a:rPr lang="es-ES" b="1" dirty="0">
                  <a:solidFill>
                    <a:schemeClr val="bg1"/>
                  </a:solidFill>
                </a:rPr>
                <a:t>33:16</a:t>
              </a:r>
            </a:p>
          </p:txBody>
        </p:sp>
      </p:grpSp>
      <p:grpSp>
        <p:nvGrpSpPr>
          <p:cNvPr id="28" name="Grupo 27">
            <a:extLst>
              <a:ext uri="{FF2B5EF4-FFF2-40B4-BE49-F238E27FC236}">
                <a16:creationId xmlns:a16="http://schemas.microsoft.com/office/drawing/2014/main" xmlns="" id="{C05861D2-70F4-4499-A3C6-89A7AC64CDC9}"/>
              </a:ext>
            </a:extLst>
          </p:cNvPr>
          <p:cNvGrpSpPr/>
          <p:nvPr/>
        </p:nvGrpSpPr>
        <p:grpSpPr>
          <a:xfrm>
            <a:off x="66956" y="1896517"/>
            <a:ext cx="1933800" cy="2399188"/>
            <a:chOff x="66956" y="1896517"/>
            <a:chExt cx="1933800" cy="2399188"/>
          </a:xfrm>
        </p:grpSpPr>
        <p:pic>
          <p:nvPicPr>
            <p:cNvPr id="6" name="Imagen 5">
              <a:extLst>
                <a:ext uri="{FF2B5EF4-FFF2-40B4-BE49-F238E27FC236}">
                  <a16:creationId xmlns:a16="http://schemas.microsoft.com/office/drawing/2014/main" xmlns="" id="{85B316D9-D591-4887-8D69-FE00194E6A8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9824" y="1896517"/>
              <a:ext cx="1910932" cy="2399188"/>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a:sp3d>
          </p:spPr>
        </p:pic>
        <p:sp>
          <p:nvSpPr>
            <p:cNvPr id="11" name="CuadroTexto 10">
              <a:extLst>
                <a:ext uri="{FF2B5EF4-FFF2-40B4-BE49-F238E27FC236}">
                  <a16:creationId xmlns:a16="http://schemas.microsoft.com/office/drawing/2014/main" xmlns="" id="{198058BA-2B5F-4C6A-B752-C1D9F344CC4B}"/>
                </a:ext>
              </a:extLst>
            </p:cNvPr>
            <p:cNvSpPr txBox="1"/>
            <p:nvPr/>
          </p:nvSpPr>
          <p:spPr>
            <a:xfrm>
              <a:off x="66956" y="2081878"/>
              <a:ext cx="1740917" cy="369332"/>
            </a:xfrm>
            <a:prstGeom prst="rect">
              <a:avLst/>
            </a:prstGeom>
            <a:noFill/>
          </p:spPr>
          <p:txBody>
            <a:bodyPr wrap="square" rtlCol="0">
              <a:spAutoFit/>
            </a:bodyPr>
            <a:lstStyle/>
            <a:p>
              <a:r>
                <a:rPr lang="es-ES" b="1" dirty="0">
                  <a:solidFill>
                    <a:schemeClr val="bg1"/>
                  </a:solidFill>
                  <a:effectLst>
                    <a:outerShdw blurRad="38100" dist="38100" dir="2700000" algn="tl">
                      <a:srgbClr val="000000">
                        <a:alpha val="43137"/>
                      </a:srgbClr>
                    </a:outerShdw>
                  </a:effectLst>
                </a:rPr>
                <a:t>Luke 12:27-28</a:t>
              </a:r>
            </a:p>
          </p:txBody>
        </p:sp>
      </p:grpSp>
      <p:grpSp>
        <p:nvGrpSpPr>
          <p:cNvPr id="30" name="Grupo 29">
            <a:extLst>
              <a:ext uri="{FF2B5EF4-FFF2-40B4-BE49-F238E27FC236}">
                <a16:creationId xmlns:a16="http://schemas.microsoft.com/office/drawing/2014/main" xmlns="" id="{9CCF7CE0-6FB5-48E6-A921-E86DFEE052CC}"/>
              </a:ext>
            </a:extLst>
          </p:cNvPr>
          <p:cNvGrpSpPr/>
          <p:nvPr/>
        </p:nvGrpSpPr>
        <p:grpSpPr>
          <a:xfrm>
            <a:off x="7356533" y="3149016"/>
            <a:ext cx="1637211" cy="2055222"/>
            <a:chOff x="2348818" y="3050164"/>
            <a:chExt cx="1637211" cy="2055222"/>
          </a:xfrm>
        </p:grpSpPr>
        <p:pic>
          <p:nvPicPr>
            <p:cNvPr id="14" name="Imagen 13">
              <a:extLst>
                <a:ext uri="{FF2B5EF4-FFF2-40B4-BE49-F238E27FC236}">
                  <a16:creationId xmlns:a16="http://schemas.microsoft.com/office/drawing/2014/main" xmlns="" id="{61735625-6A67-4406-A7DD-07524C12AE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48818" y="3050164"/>
              <a:ext cx="1637211" cy="2055222"/>
            </a:xfrm>
            <a:prstGeom prst="round2DiagRect">
              <a:avLst>
                <a:gd name="adj1" fmla="val 0"/>
                <a:gd name="adj2" fmla="val 12234"/>
              </a:avLst>
            </a:prstGeom>
            <a:ln w="88900" cap="sq">
              <a:noFill/>
              <a:miter lim="800000"/>
            </a:ln>
            <a:effectLst>
              <a:outerShdw blurRad="254000" algn="tl" rotWithShape="0">
                <a:srgbClr val="000000">
                  <a:alpha val="43000"/>
                </a:srgbClr>
              </a:outerShdw>
            </a:effectLst>
            <a:scene3d>
              <a:camera prst="orthographicFront"/>
              <a:lightRig rig="threePt" dir="t"/>
            </a:scene3d>
            <a:sp3d>
              <a:bevelT/>
            </a:sp3d>
          </p:spPr>
        </p:pic>
        <p:sp>
          <p:nvSpPr>
            <p:cNvPr id="15" name="CuadroTexto 14">
              <a:extLst>
                <a:ext uri="{FF2B5EF4-FFF2-40B4-BE49-F238E27FC236}">
                  <a16:creationId xmlns:a16="http://schemas.microsoft.com/office/drawing/2014/main" xmlns="" id="{B7B70B93-3C66-45E7-85B9-F156257EFFD8}"/>
                </a:ext>
              </a:extLst>
            </p:cNvPr>
            <p:cNvSpPr txBox="1"/>
            <p:nvPr/>
          </p:nvSpPr>
          <p:spPr>
            <a:xfrm>
              <a:off x="2363358" y="3096111"/>
              <a:ext cx="1239608" cy="369332"/>
            </a:xfrm>
            <a:prstGeom prst="rect">
              <a:avLst/>
            </a:prstGeom>
            <a:noFill/>
          </p:spPr>
          <p:txBody>
            <a:bodyPr wrap="square" rtlCol="0">
              <a:spAutoFit/>
            </a:bodyPr>
            <a:lstStyle/>
            <a:p>
              <a:r>
                <a:rPr lang="es-ES" b="1">
                  <a:solidFill>
                    <a:schemeClr val="bg1"/>
                  </a:solidFill>
                  <a:effectLst>
                    <a:outerShdw blurRad="38100" dist="38100" dir="2700000" algn="tl">
                      <a:srgbClr val="000000">
                        <a:alpha val="43137"/>
                      </a:srgbClr>
                    </a:outerShdw>
                  </a:effectLst>
                </a:rPr>
                <a:t>Isaiah </a:t>
              </a:r>
              <a:r>
                <a:rPr lang="es-ES" b="1" dirty="0">
                  <a:solidFill>
                    <a:schemeClr val="bg1"/>
                  </a:solidFill>
                  <a:effectLst>
                    <a:outerShdw blurRad="38100" dist="38100" dir="2700000" algn="tl">
                      <a:srgbClr val="000000">
                        <a:alpha val="43137"/>
                      </a:srgbClr>
                    </a:outerShdw>
                  </a:effectLst>
                </a:rPr>
                <a:t>43:2</a:t>
              </a:r>
            </a:p>
          </p:txBody>
        </p:sp>
      </p:grpSp>
      <p:grpSp>
        <p:nvGrpSpPr>
          <p:cNvPr id="27" name="Grupo 26">
            <a:extLst>
              <a:ext uri="{FF2B5EF4-FFF2-40B4-BE49-F238E27FC236}">
                <a16:creationId xmlns:a16="http://schemas.microsoft.com/office/drawing/2014/main" xmlns="" id="{7A5996C4-717D-4A62-8541-89AB6529C613}"/>
              </a:ext>
            </a:extLst>
          </p:cNvPr>
          <p:cNvGrpSpPr/>
          <p:nvPr/>
        </p:nvGrpSpPr>
        <p:grpSpPr>
          <a:xfrm>
            <a:off x="105721" y="4465241"/>
            <a:ext cx="1714369" cy="2286540"/>
            <a:chOff x="105721" y="4465241"/>
            <a:chExt cx="1714369" cy="2286540"/>
          </a:xfrm>
        </p:grpSpPr>
        <p:pic>
          <p:nvPicPr>
            <p:cNvPr id="18" name="Imagen 17">
              <a:extLst>
                <a:ext uri="{FF2B5EF4-FFF2-40B4-BE49-F238E27FC236}">
                  <a16:creationId xmlns:a16="http://schemas.microsoft.com/office/drawing/2014/main" xmlns="" id="{EA7843AF-130F-4CAB-B5E6-ECB2BAEF8F6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721" y="4465241"/>
              <a:ext cx="1714369" cy="2286540"/>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9" name="CuadroTexto 18">
              <a:extLst>
                <a:ext uri="{FF2B5EF4-FFF2-40B4-BE49-F238E27FC236}">
                  <a16:creationId xmlns:a16="http://schemas.microsoft.com/office/drawing/2014/main" xmlns="" id="{631515C4-73A0-4AA3-B22C-A9E009EE0DD0}"/>
                </a:ext>
              </a:extLst>
            </p:cNvPr>
            <p:cNvSpPr txBox="1"/>
            <p:nvPr/>
          </p:nvSpPr>
          <p:spPr>
            <a:xfrm>
              <a:off x="391887" y="6351984"/>
              <a:ext cx="1415986" cy="369332"/>
            </a:xfrm>
            <a:prstGeom prst="rect">
              <a:avLst/>
            </a:prstGeom>
            <a:noFill/>
          </p:spPr>
          <p:txBody>
            <a:bodyPr wrap="square" rtlCol="0">
              <a:spAutoFit/>
            </a:bodyPr>
            <a:lstStyle/>
            <a:p>
              <a:pPr algn="r"/>
              <a:r>
                <a:rPr lang="es-ES" b="1">
                  <a:solidFill>
                    <a:schemeClr val="bg1"/>
                  </a:solidFill>
                  <a:effectLst>
                    <a:outerShdw blurRad="38100" dist="38100" dir="2700000" algn="tl">
                      <a:srgbClr val="000000">
                        <a:alpha val="43137"/>
                      </a:srgbClr>
                    </a:outerShdw>
                  </a:effectLst>
                </a:rPr>
                <a:t>Psalm </a:t>
              </a:r>
              <a:r>
                <a:rPr lang="es-ES" b="1" dirty="0">
                  <a:solidFill>
                    <a:schemeClr val="bg1"/>
                  </a:solidFill>
                  <a:effectLst>
                    <a:outerShdw blurRad="38100" dist="38100" dir="2700000" algn="tl">
                      <a:srgbClr val="000000">
                        <a:alpha val="43137"/>
                      </a:srgbClr>
                    </a:outerShdw>
                  </a:effectLst>
                </a:rPr>
                <a:t>91:11</a:t>
              </a:r>
            </a:p>
          </p:txBody>
        </p:sp>
      </p:grpSp>
      <p:grpSp>
        <p:nvGrpSpPr>
          <p:cNvPr id="26" name="Grupo 25">
            <a:extLst>
              <a:ext uri="{FF2B5EF4-FFF2-40B4-BE49-F238E27FC236}">
                <a16:creationId xmlns:a16="http://schemas.microsoft.com/office/drawing/2014/main" xmlns="" id="{13880B44-94AE-48B7-9827-82E2A932BAED}"/>
              </a:ext>
            </a:extLst>
          </p:cNvPr>
          <p:cNvGrpSpPr/>
          <p:nvPr/>
        </p:nvGrpSpPr>
        <p:grpSpPr>
          <a:xfrm>
            <a:off x="1897245" y="5179936"/>
            <a:ext cx="2171835" cy="1571844"/>
            <a:chOff x="1897245" y="5179936"/>
            <a:chExt cx="2171835" cy="1571844"/>
          </a:xfrm>
        </p:grpSpPr>
        <p:pic>
          <p:nvPicPr>
            <p:cNvPr id="22" name="Imagen 21">
              <a:extLst>
                <a:ext uri="{FF2B5EF4-FFF2-40B4-BE49-F238E27FC236}">
                  <a16:creationId xmlns:a16="http://schemas.microsoft.com/office/drawing/2014/main" xmlns="" id="{0947607F-AA90-4D47-95E9-117D38DFAE7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97245" y="5179936"/>
              <a:ext cx="2171835" cy="1571844"/>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3" name="CuadroTexto 22">
              <a:extLst>
                <a:ext uri="{FF2B5EF4-FFF2-40B4-BE49-F238E27FC236}">
                  <a16:creationId xmlns:a16="http://schemas.microsoft.com/office/drawing/2014/main" xmlns="" id="{24973D0A-2D03-49B8-B28C-34EBEE23323D}"/>
                </a:ext>
              </a:extLst>
            </p:cNvPr>
            <p:cNvSpPr txBox="1"/>
            <p:nvPr/>
          </p:nvSpPr>
          <p:spPr>
            <a:xfrm>
              <a:off x="1897245" y="5195605"/>
              <a:ext cx="1105495" cy="369332"/>
            </a:xfrm>
            <a:prstGeom prst="rect">
              <a:avLst/>
            </a:prstGeom>
            <a:noFill/>
          </p:spPr>
          <p:txBody>
            <a:bodyPr wrap="none" rtlCol="0">
              <a:spAutoFit/>
            </a:bodyPr>
            <a:lstStyle/>
            <a:p>
              <a:r>
                <a:rPr lang="es-ES" b="1">
                  <a:solidFill>
                    <a:schemeClr val="bg1"/>
                  </a:solidFill>
                </a:rPr>
                <a:t>Psalm </a:t>
              </a:r>
              <a:r>
                <a:rPr lang="es-ES" b="1" dirty="0">
                  <a:solidFill>
                    <a:schemeClr val="bg1"/>
                  </a:solidFill>
                </a:rPr>
                <a:t>4:8</a:t>
              </a:r>
            </a:p>
          </p:txBody>
        </p:sp>
      </p:grpSp>
      <p:grpSp>
        <p:nvGrpSpPr>
          <p:cNvPr id="31" name="Grupo 30">
            <a:extLst>
              <a:ext uri="{FF2B5EF4-FFF2-40B4-BE49-F238E27FC236}">
                <a16:creationId xmlns:a16="http://schemas.microsoft.com/office/drawing/2014/main" xmlns="" id="{FC9C27E8-4D0A-4606-91EB-411C3BB0475B}"/>
              </a:ext>
            </a:extLst>
          </p:cNvPr>
          <p:cNvGrpSpPr/>
          <p:nvPr/>
        </p:nvGrpSpPr>
        <p:grpSpPr>
          <a:xfrm>
            <a:off x="112179" y="106220"/>
            <a:ext cx="1892886" cy="1620760"/>
            <a:chOff x="112179" y="106220"/>
            <a:chExt cx="1892886" cy="1620760"/>
          </a:xfrm>
        </p:grpSpPr>
        <p:pic>
          <p:nvPicPr>
            <p:cNvPr id="1026" name="Picture 2" descr="Capturan en video a un águila calva… ¿nadando? | La Opinión">
              <a:extLst>
                <a:ext uri="{FF2B5EF4-FFF2-40B4-BE49-F238E27FC236}">
                  <a16:creationId xmlns:a16="http://schemas.microsoft.com/office/drawing/2014/main" xmlns="" id="{5CC9951B-ABFD-40B1-B45A-EF78C62F1F1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2179" y="106220"/>
              <a:ext cx="1892886" cy="16207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5" name="CuadroTexto 24">
              <a:extLst>
                <a:ext uri="{FF2B5EF4-FFF2-40B4-BE49-F238E27FC236}">
                  <a16:creationId xmlns:a16="http://schemas.microsoft.com/office/drawing/2014/main" xmlns="" id="{BF6BA51F-681E-4212-965D-0958B10715C3}"/>
                </a:ext>
              </a:extLst>
            </p:cNvPr>
            <p:cNvSpPr txBox="1"/>
            <p:nvPr/>
          </p:nvSpPr>
          <p:spPr>
            <a:xfrm>
              <a:off x="703606" y="1350688"/>
              <a:ext cx="1297150" cy="369332"/>
            </a:xfrm>
            <a:prstGeom prst="rect">
              <a:avLst/>
            </a:prstGeom>
            <a:noFill/>
          </p:spPr>
          <p:txBody>
            <a:bodyPr wrap="none" rtlCol="0">
              <a:spAutoFit/>
            </a:bodyPr>
            <a:lstStyle/>
            <a:p>
              <a:r>
                <a:rPr lang="es-ES" b="1" dirty="0"/>
                <a:t>Isaías 40:31</a:t>
              </a:r>
            </a:p>
          </p:txBody>
        </p:sp>
      </p:grpSp>
      <p:sp>
        <p:nvSpPr>
          <p:cNvPr id="5" name="Rectángulo 4">
            <a:extLst>
              <a:ext uri="{FF2B5EF4-FFF2-40B4-BE49-F238E27FC236}">
                <a16:creationId xmlns:a16="http://schemas.microsoft.com/office/drawing/2014/main" xmlns="" id="{D49E6A15-2A5C-4A84-AD9D-8F3C59F9F06D}"/>
              </a:ext>
            </a:extLst>
          </p:cNvPr>
          <p:cNvSpPr/>
          <p:nvPr/>
        </p:nvSpPr>
        <p:spPr>
          <a:xfrm>
            <a:off x="4108343" y="4861607"/>
            <a:ext cx="4858494" cy="1754326"/>
          </a:xfrm>
          <a:prstGeom prst="rect">
            <a:avLst/>
          </a:prstGeom>
        </p:spPr>
        <p:txBody>
          <a:bodyPr wrap="square">
            <a:spAutoFit/>
          </a:bodyPr>
          <a:lstStyle/>
          <a:p>
            <a:r>
              <a:rPr lang="en-AU" b="1" dirty="0">
                <a:latin typeface="Comic Sans MS" panose="030F0702030302020204" pitchFamily="66" charset="0"/>
              </a:rPr>
              <a:t>For indeed the gospel was </a:t>
            </a:r>
            <a:r>
              <a:rPr lang="en-AU" b="1" dirty="0" smtClean="0">
                <a:latin typeface="Comic Sans MS" panose="030F0702030302020204" pitchFamily="66" charset="0"/>
              </a:rPr>
              <a:t>                 preached </a:t>
            </a:r>
            <a:r>
              <a:rPr lang="en-AU" b="1" dirty="0">
                <a:latin typeface="Comic Sans MS" panose="030F0702030302020204" pitchFamily="66" charset="0"/>
              </a:rPr>
              <a:t>to us as well as </a:t>
            </a:r>
            <a:r>
              <a:rPr lang="en-AU" b="1" dirty="0" smtClean="0">
                <a:latin typeface="Comic Sans MS" panose="030F0702030302020204" pitchFamily="66" charset="0"/>
              </a:rPr>
              <a:t>to          </a:t>
            </a:r>
            <a:r>
              <a:rPr lang="en-AU" b="1" dirty="0">
                <a:latin typeface="Comic Sans MS" panose="030F0702030302020204" pitchFamily="66" charset="0"/>
              </a:rPr>
              <a:t>them; but the word which they heard did not profit them, not being mixed with faith in those who heard it. (</a:t>
            </a:r>
            <a:r>
              <a:rPr lang="en-AU" b="1" dirty="0" smtClean="0">
                <a:latin typeface="Comic Sans MS" panose="030F0702030302020204" pitchFamily="66" charset="0"/>
              </a:rPr>
              <a:t>Hebrews 4:2</a:t>
            </a:r>
            <a:r>
              <a:rPr lang="en-AU" b="1" dirty="0">
                <a:latin typeface="Comic Sans MS" panose="030F0702030302020204" pitchFamily="66" charset="0"/>
              </a:rPr>
              <a:t>)</a:t>
            </a:r>
          </a:p>
        </p:txBody>
      </p:sp>
    </p:spTree>
    <p:extLst>
      <p:ext uri="{BB962C8B-B14F-4D97-AF65-F5344CB8AC3E}">
        <p14:creationId xmlns:p14="http://schemas.microsoft.com/office/powerpoint/2010/main" val="2436115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500"/>
                                        <p:tgtEl>
                                          <p:spTgt spid="4">
                                            <p:txEl>
                                              <p:pRg st="2" end="2"/>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7F332580-4CCD-404D-93FA-F7F3D419C26B}"/>
              </a:ext>
            </a:extLst>
          </p:cNvPr>
          <p:cNvSpPr/>
          <p:nvPr/>
        </p:nvSpPr>
        <p:spPr>
          <a:xfrm>
            <a:off x="2077560" y="0"/>
            <a:ext cx="7066439" cy="769441"/>
          </a:xfrm>
          <a:prstGeom prst="rect">
            <a:avLst/>
          </a:prstGeom>
        </p:spPr>
        <p:txBody>
          <a:bodyPr wrap="square">
            <a:spAutoFit/>
            <a:scene3d>
              <a:camera prst="orthographicFront"/>
              <a:lightRig rig="freezing" dir="t"/>
            </a:scene3d>
            <a:sp3d extrusionH="57150">
              <a:bevelT w="38100" h="38100" prst="slope"/>
            </a:sp3d>
          </a:bodyPr>
          <a:lstStyle/>
          <a:p>
            <a:pPr algn="ctr"/>
            <a:r>
              <a:rPr lang="es-ES" sz="4400" b="1" dirty="0">
                <a:ln w="22225">
                  <a:solidFill>
                    <a:schemeClr val="accent2"/>
                  </a:solidFill>
                  <a:prstDash val="solid"/>
                </a:ln>
                <a:solidFill>
                  <a:schemeClr val="accent2">
                    <a:lumMod val="40000"/>
                    <a:lumOff val="60000"/>
                  </a:schemeClr>
                </a:solidFill>
              </a:rPr>
              <a:t>BELIEVING IN ITS PROMISES</a:t>
            </a:r>
          </a:p>
        </p:txBody>
      </p:sp>
      <p:sp>
        <p:nvSpPr>
          <p:cNvPr id="3" name="Rectángulo 2">
            <a:extLst>
              <a:ext uri="{FF2B5EF4-FFF2-40B4-BE49-F238E27FC236}">
                <a16:creationId xmlns:a16="http://schemas.microsoft.com/office/drawing/2014/main" xmlns="" id="{A59931AB-0346-427B-9A72-1F342AF602A3}"/>
              </a:ext>
            </a:extLst>
          </p:cNvPr>
          <p:cNvSpPr/>
          <p:nvPr/>
        </p:nvSpPr>
        <p:spPr>
          <a:xfrm>
            <a:off x="2600872" y="670614"/>
            <a:ext cx="6365965" cy="646331"/>
          </a:xfrm>
          <a:prstGeom prst="rect">
            <a:avLst/>
          </a:prstGeom>
        </p:spPr>
        <p:txBody>
          <a:bodyPr wrap="square">
            <a:spAutoFit/>
          </a:bodyPr>
          <a:lstStyle/>
          <a:p>
            <a:r>
              <a:rPr lang="es-ES" b="1" dirty="0">
                <a:solidFill>
                  <a:schemeClr val="accent4">
                    <a:lumMod val="75000"/>
                  </a:schemeClr>
                </a:solidFill>
                <a:latin typeface="Comic Sans MS" panose="030F0702030302020204" pitchFamily="66" charset="0"/>
              </a:rPr>
              <a:t>“</a:t>
            </a:r>
            <a:r>
              <a:rPr lang="en-US" b="1" dirty="0">
                <a:solidFill>
                  <a:schemeClr val="accent4">
                    <a:lumMod val="75000"/>
                  </a:schemeClr>
                </a:solidFill>
                <a:latin typeface="Comic Sans MS" panose="030F0702030302020204" pitchFamily="66" charset="0"/>
              </a:rPr>
              <a:t>And my God shall supply all your need according to His riches in glory by Christ Jesus.</a:t>
            </a:r>
            <a:r>
              <a:rPr lang="es-ES" b="1" dirty="0">
                <a:solidFill>
                  <a:schemeClr val="accent4">
                    <a:lumMod val="75000"/>
                  </a:schemeClr>
                </a:solidFill>
                <a:latin typeface="Comic Sans MS" panose="030F0702030302020204" pitchFamily="66" charset="0"/>
              </a:rPr>
              <a:t>” </a:t>
            </a:r>
            <a:r>
              <a:rPr lang="es-ES" sz="1600" b="1" dirty="0">
                <a:solidFill>
                  <a:schemeClr val="accent4">
                    <a:lumMod val="75000"/>
                  </a:schemeClr>
                </a:solidFill>
                <a:latin typeface="Comic Sans MS" panose="030F0702030302020204" pitchFamily="66" charset="0"/>
              </a:rPr>
              <a:t>(</a:t>
            </a:r>
            <a:r>
              <a:rPr lang="es-ES" sz="1600" b="1" dirty="0" err="1">
                <a:solidFill>
                  <a:schemeClr val="accent4">
                    <a:lumMod val="75000"/>
                  </a:schemeClr>
                </a:solidFill>
                <a:latin typeface="Comic Sans MS" panose="030F0702030302020204" pitchFamily="66" charset="0"/>
              </a:rPr>
              <a:t>Philippians</a:t>
            </a:r>
            <a:r>
              <a:rPr lang="es-ES" sz="1600" b="1" dirty="0">
                <a:solidFill>
                  <a:schemeClr val="accent4">
                    <a:lumMod val="75000"/>
                  </a:schemeClr>
                </a:solidFill>
                <a:latin typeface="Comic Sans MS" panose="030F0702030302020204" pitchFamily="66" charset="0"/>
              </a:rPr>
              <a:t> 4:19)</a:t>
            </a:r>
          </a:p>
        </p:txBody>
      </p:sp>
      <p:sp>
        <p:nvSpPr>
          <p:cNvPr id="4" name="CuadroTexto 3">
            <a:extLst>
              <a:ext uri="{FF2B5EF4-FFF2-40B4-BE49-F238E27FC236}">
                <a16:creationId xmlns:a16="http://schemas.microsoft.com/office/drawing/2014/main" xmlns="" id="{19A46422-9D54-4BE4-9802-2861AF88E762}"/>
              </a:ext>
            </a:extLst>
          </p:cNvPr>
          <p:cNvSpPr txBox="1"/>
          <p:nvPr/>
        </p:nvSpPr>
        <p:spPr>
          <a:xfrm>
            <a:off x="2053757" y="1293063"/>
            <a:ext cx="5273390" cy="3570208"/>
          </a:xfrm>
          <a:prstGeom prst="rect">
            <a:avLst/>
          </a:prstGeom>
          <a:noFill/>
        </p:spPr>
        <p:txBody>
          <a:bodyPr wrap="square" rtlCol="0">
            <a:spAutoFit/>
          </a:bodyPr>
          <a:lstStyle/>
          <a:p>
            <a:pPr>
              <a:spcBef>
                <a:spcPts val="600"/>
              </a:spcBef>
            </a:pPr>
            <a:r>
              <a:rPr lang="en-US" sz="2000" b="1" dirty="0"/>
              <a:t>There are more than 3,000 promises in the Bible. God’s has committed to fulfill each one </a:t>
            </a:r>
            <a:r>
              <a:rPr lang="en-US" sz="2000" b="1" dirty="0" smtClean="0"/>
              <a:t> of </a:t>
            </a:r>
            <a:r>
              <a:rPr lang="en-US" sz="2000" b="1" dirty="0"/>
              <a:t>them in our lives, and He encourages us to claim them.</a:t>
            </a:r>
            <a:endParaRPr lang="es-ES" sz="2000" b="1" dirty="0"/>
          </a:p>
          <a:p>
            <a:pPr>
              <a:spcBef>
                <a:spcPts val="600"/>
              </a:spcBef>
            </a:pPr>
            <a:r>
              <a:rPr lang="en-US" sz="2000" b="1" dirty="0"/>
              <a:t>They confirm that God cares for our physical and spiritual needs. </a:t>
            </a:r>
            <a:r>
              <a:rPr lang="en-US" sz="2000" b="1" dirty="0" smtClean="0"/>
              <a:t>On the </a:t>
            </a:r>
            <a:r>
              <a:rPr lang="en-US" sz="2000" b="1" dirty="0"/>
              <a:t>day we’ll meet Him face to face, we will state</a:t>
            </a:r>
            <a:r>
              <a:rPr lang="en-US" sz="2000" b="1" dirty="0">
                <a:latin typeface="Comic Sans MS" panose="030F0702030302020204" pitchFamily="66" charset="0"/>
              </a:rPr>
              <a:t>: </a:t>
            </a:r>
            <a:r>
              <a:rPr lang="en-US" b="1" dirty="0" smtClean="0">
                <a:latin typeface="Comic Sans MS" panose="030F0702030302020204" pitchFamily="66" charset="0"/>
              </a:rPr>
              <a:t>“</a:t>
            </a:r>
            <a:r>
              <a:rPr lang="en-AU" b="1" dirty="0">
                <a:latin typeface="Comic Sans MS" panose="030F0702030302020204" pitchFamily="66" charset="0"/>
              </a:rPr>
              <a:t>There has not failed one word of all His good promise, which He </a:t>
            </a:r>
            <a:r>
              <a:rPr lang="en-AU" b="1" dirty="0" smtClean="0">
                <a:latin typeface="Comic Sans MS" panose="030F0702030302020204" pitchFamily="66" charset="0"/>
              </a:rPr>
              <a:t>promised.</a:t>
            </a:r>
            <a:r>
              <a:rPr lang="en-US" b="1" dirty="0" smtClean="0">
                <a:latin typeface="Comic Sans MS" panose="030F0702030302020204" pitchFamily="66" charset="0"/>
              </a:rPr>
              <a:t>” (1Kings 8:56)</a:t>
            </a:r>
            <a:endParaRPr lang="es-ES" b="1" dirty="0">
              <a:latin typeface="Comic Sans MS" panose="030F0702030302020204" pitchFamily="66" charset="0"/>
            </a:endParaRPr>
          </a:p>
          <a:p>
            <a:pPr>
              <a:spcBef>
                <a:spcPts val="600"/>
              </a:spcBef>
            </a:pPr>
            <a:r>
              <a:rPr lang="en-US" sz="2000" b="1" dirty="0"/>
              <a:t>However, His promises are not unconditional. The lack of faith may annul </a:t>
            </a:r>
            <a:r>
              <a:rPr lang="en-US" sz="2000" b="1" dirty="0" smtClean="0"/>
              <a:t>them.</a:t>
            </a:r>
            <a:endParaRPr lang="es-ES" sz="2000" b="1" dirty="0"/>
          </a:p>
        </p:txBody>
      </p:sp>
      <p:grpSp>
        <p:nvGrpSpPr>
          <p:cNvPr id="29" name="Grupo 28">
            <a:extLst>
              <a:ext uri="{FF2B5EF4-FFF2-40B4-BE49-F238E27FC236}">
                <a16:creationId xmlns:a16="http://schemas.microsoft.com/office/drawing/2014/main" xmlns="" id="{5D2F5458-A414-4A16-AF76-62FEF341FFEC}"/>
              </a:ext>
            </a:extLst>
          </p:cNvPr>
          <p:cNvGrpSpPr/>
          <p:nvPr/>
        </p:nvGrpSpPr>
        <p:grpSpPr>
          <a:xfrm>
            <a:off x="7085275" y="1420003"/>
            <a:ext cx="1968652" cy="1665397"/>
            <a:chOff x="2077560" y="1321151"/>
            <a:chExt cx="1968652" cy="1665397"/>
          </a:xfrm>
        </p:grpSpPr>
        <p:pic>
          <p:nvPicPr>
            <p:cNvPr id="8" name="Imagen 7">
              <a:extLst>
                <a:ext uri="{FF2B5EF4-FFF2-40B4-BE49-F238E27FC236}">
                  <a16:creationId xmlns:a16="http://schemas.microsoft.com/office/drawing/2014/main" xmlns="" id="{E540F94F-0C5F-49F5-8248-CC5768C4A9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77560" y="1321151"/>
              <a:ext cx="1968652" cy="16544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CuadroTexto 8">
              <a:extLst>
                <a:ext uri="{FF2B5EF4-FFF2-40B4-BE49-F238E27FC236}">
                  <a16:creationId xmlns:a16="http://schemas.microsoft.com/office/drawing/2014/main" xmlns="" id="{4EC9F0A8-D9EF-4CEC-9445-F25F1C8527B0}"/>
                </a:ext>
              </a:extLst>
            </p:cNvPr>
            <p:cNvSpPr txBox="1"/>
            <p:nvPr/>
          </p:nvSpPr>
          <p:spPr>
            <a:xfrm>
              <a:off x="2699655" y="2617216"/>
              <a:ext cx="1317171" cy="369332"/>
            </a:xfrm>
            <a:prstGeom prst="rect">
              <a:avLst/>
            </a:prstGeom>
            <a:noFill/>
          </p:spPr>
          <p:txBody>
            <a:bodyPr wrap="square" rtlCol="0">
              <a:spAutoFit/>
            </a:bodyPr>
            <a:lstStyle/>
            <a:p>
              <a:pPr algn="r"/>
              <a:r>
                <a:rPr lang="es-ES" b="1">
                  <a:solidFill>
                    <a:schemeClr val="bg1"/>
                  </a:solidFill>
                </a:rPr>
                <a:t>Isaiah </a:t>
              </a:r>
              <a:r>
                <a:rPr lang="es-ES" b="1" dirty="0">
                  <a:solidFill>
                    <a:schemeClr val="bg1"/>
                  </a:solidFill>
                </a:rPr>
                <a:t>33:16</a:t>
              </a:r>
            </a:p>
          </p:txBody>
        </p:sp>
      </p:grpSp>
      <p:grpSp>
        <p:nvGrpSpPr>
          <p:cNvPr id="28" name="Grupo 27">
            <a:extLst>
              <a:ext uri="{FF2B5EF4-FFF2-40B4-BE49-F238E27FC236}">
                <a16:creationId xmlns:a16="http://schemas.microsoft.com/office/drawing/2014/main" xmlns="" id="{C05861D2-70F4-4499-A3C6-89A7AC64CDC9}"/>
              </a:ext>
            </a:extLst>
          </p:cNvPr>
          <p:cNvGrpSpPr/>
          <p:nvPr/>
        </p:nvGrpSpPr>
        <p:grpSpPr>
          <a:xfrm>
            <a:off x="66956" y="1896517"/>
            <a:ext cx="1933800" cy="2399188"/>
            <a:chOff x="66956" y="1896517"/>
            <a:chExt cx="1933800" cy="2399188"/>
          </a:xfrm>
        </p:grpSpPr>
        <p:pic>
          <p:nvPicPr>
            <p:cNvPr id="6" name="Imagen 5">
              <a:extLst>
                <a:ext uri="{FF2B5EF4-FFF2-40B4-BE49-F238E27FC236}">
                  <a16:creationId xmlns:a16="http://schemas.microsoft.com/office/drawing/2014/main" xmlns="" id="{85B316D9-D591-4887-8D69-FE00194E6A8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9824" y="1896517"/>
              <a:ext cx="1910932" cy="2399188"/>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a:sp3d>
          </p:spPr>
        </p:pic>
        <p:sp>
          <p:nvSpPr>
            <p:cNvPr id="11" name="CuadroTexto 10">
              <a:extLst>
                <a:ext uri="{FF2B5EF4-FFF2-40B4-BE49-F238E27FC236}">
                  <a16:creationId xmlns:a16="http://schemas.microsoft.com/office/drawing/2014/main" xmlns="" id="{198058BA-2B5F-4C6A-B752-C1D9F344CC4B}"/>
                </a:ext>
              </a:extLst>
            </p:cNvPr>
            <p:cNvSpPr txBox="1"/>
            <p:nvPr/>
          </p:nvSpPr>
          <p:spPr>
            <a:xfrm>
              <a:off x="66956" y="2081878"/>
              <a:ext cx="1740917" cy="369332"/>
            </a:xfrm>
            <a:prstGeom prst="rect">
              <a:avLst/>
            </a:prstGeom>
            <a:noFill/>
          </p:spPr>
          <p:txBody>
            <a:bodyPr wrap="square" rtlCol="0">
              <a:spAutoFit/>
            </a:bodyPr>
            <a:lstStyle/>
            <a:p>
              <a:r>
                <a:rPr lang="es-ES" b="1" dirty="0">
                  <a:solidFill>
                    <a:schemeClr val="bg1"/>
                  </a:solidFill>
                  <a:effectLst>
                    <a:outerShdw blurRad="38100" dist="38100" dir="2700000" algn="tl">
                      <a:srgbClr val="000000">
                        <a:alpha val="43137"/>
                      </a:srgbClr>
                    </a:outerShdw>
                  </a:effectLst>
                </a:rPr>
                <a:t>Luke 12:27-28</a:t>
              </a:r>
            </a:p>
          </p:txBody>
        </p:sp>
      </p:grpSp>
      <p:grpSp>
        <p:nvGrpSpPr>
          <p:cNvPr id="30" name="Grupo 29">
            <a:extLst>
              <a:ext uri="{FF2B5EF4-FFF2-40B4-BE49-F238E27FC236}">
                <a16:creationId xmlns:a16="http://schemas.microsoft.com/office/drawing/2014/main" xmlns="" id="{9CCF7CE0-6FB5-48E6-A921-E86DFEE052CC}"/>
              </a:ext>
            </a:extLst>
          </p:cNvPr>
          <p:cNvGrpSpPr/>
          <p:nvPr/>
        </p:nvGrpSpPr>
        <p:grpSpPr>
          <a:xfrm>
            <a:off x="7356533" y="3149016"/>
            <a:ext cx="1637211" cy="2055222"/>
            <a:chOff x="2348818" y="3050164"/>
            <a:chExt cx="1637211" cy="2055222"/>
          </a:xfrm>
        </p:grpSpPr>
        <p:pic>
          <p:nvPicPr>
            <p:cNvPr id="14" name="Imagen 13">
              <a:extLst>
                <a:ext uri="{FF2B5EF4-FFF2-40B4-BE49-F238E27FC236}">
                  <a16:creationId xmlns:a16="http://schemas.microsoft.com/office/drawing/2014/main" xmlns="" id="{61735625-6A67-4406-A7DD-07524C12AE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48818" y="3050164"/>
              <a:ext cx="1637211" cy="2055222"/>
            </a:xfrm>
            <a:prstGeom prst="round2DiagRect">
              <a:avLst>
                <a:gd name="adj1" fmla="val 0"/>
                <a:gd name="adj2" fmla="val 12234"/>
              </a:avLst>
            </a:prstGeom>
            <a:ln w="88900" cap="sq">
              <a:noFill/>
              <a:miter lim="800000"/>
            </a:ln>
            <a:effectLst>
              <a:outerShdw blurRad="254000" algn="tl" rotWithShape="0">
                <a:srgbClr val="000000">
                  <a:alpha val="43000"/>
                </a:srgbClr>
              </a:outerShdw>
            </a:effectLst>
            <a:scene3d>
              <a:camera prst="orthographicFront"/>
              <a:lightRig rig="threePt" dir="t"/>
            </a:scene3d>
            <a:sp3d>
              <a:bevelT/>
            </a:sp3d>
          </p:spPr>
        </p:pic>
        <p:sp>
          <p:nvSpPr>
            <p:cNvPr id="15" name="CuadroTexto 14">
              <a:extLst>
                <a:ext uri="{FF2B5EF4-FFF2-40B4-BE49-F238E27FC236}">
                  <a16:creationId xmlns:a16="http://schemas.microsoft.com/office/drawing/2014/main" xmlns="" id="{B7B70B93-3C66-45E7-85B9-F156257EFFD8}"/>
                </a:ext>
              </a:extLst>
            </p:cNvPr>
            <p:cNvSpPr txBox="1"/>
            <p:nvPr/>
          </p:nvSpPr>
          <p:spPr>
            <a:xfrm>
              <a:off x="2363358" y="3096111"/>
              <a:ext cx="1239608" cy="369332"/>
            </a:xfrm>
            <a:prstGeom prst="rect">
              <a:avLst/>
            </a:prstGeom>
            <a:noFill/>
          </p:spPr>
          <p:txBody>
            <a:bodyPr wrap="square" rtlCol="0">
              <a:spAutoFit/>
            </a:bodyPr>
            <a:lstStyle/>
            <a:p>
              <a:r>
                <a:rPr lang="es-ES" b="1">
                  <a:solidFill>
                    <a:schemeClr val="bg1"/>
                  </a:solidFill>
                  <a:effectLst>
                    <a:outerShdw blurRad="38100" dist="38100" dir="2700000" algn="tl">
                      <a:srgbClr val="000000">
                        <a:alpha val="43137"/>
                      </a:srgbClr>
                    </a:outerShdw>
                  </a:effectLst>
                </a:rPr>
                <a:t>Isaiah </a:t>
              </a:r>
              <a:r>
                <a:rPr lang="es-ES" b="1" dirty="0">
                  <a:solidFill>
                    <a:schemeClr val="bg1"/>
                  </a:solidFill>
                  <a:effectLst>
                    <a:outerShdw blurRad="38100" dist="38100" dir="2700000" algn="tl">
                      <a:srgbClr val="000000">
                        <a:alpha val="43137"/>
                      </a:srgbClr>
                    </a:outerShdw>
                  </a:effectLst>
                </a:rPr>
                <a:t>43:2</a:t>
              </a:r>
            </a:p>
          </p:txBody>
        </p:sp>
      </p:grpSp>
      <p:grpSp>
        <p:nvGrpSpPr>
          <p:cNvPr id="27" name="Grupo 26">
            <a:extLst>
              <a:ext uri="{FF2B5EF4-FFF2-40B4-BE49-F238E27FC236}">
                <a16:creationId xmlns:a16="http://schemas.microsoft.com/office/drawing/2014/main" xmlns="" id="{7A5996C4-717D-4A62-8541-89AB6529C613}"/>
              </a:ext>
            </a:extLst>
          </p:cNvPr>
          <p:cNvGrpSpPr/>
          <p:nvPr/>
        </p:nvGrpSpPr>
        <p:grpSpPr>
          <a:xfrm>
            <a:off x="105721" y="4465241"/>
            <a:ext cx="1714369" cy="2286540"/>
            <a:chOff x="105721" y="4465241"/>
            <a:chExt cx="1714369" cy="2286540"/>
          </a:xfrm>
        </p:grpSpPr>
        <p:pic>
          <p:nvPicPr>
            <p:cNvPr id="18" name="Imagen 17">
              <a:extLst>
                <a:ext uri="{FF2B5EF4-FFF2-40B4-BE49-F238E27FC236}">
                  <a16:creationId xmlns:a16="http://schemas.microsoft.com/office/drawing/2014/main" xmlns="" id="{EA7843AF-130F-4CAB-B5E6-ECB2BAEF8F6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721" y="4465241"/>
              <a:ext cx="1714369" cy="2286540"/>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9" name="CuadroTexto 18">
              <a:extLst>
                <a:ext uri="{FF2B5EF4-FFF2-40B4-BE49-F238E27FC236}">
                  <a16:creationId xmlns:a16="http://schemas.microsoft.com/office/drawing/2014/main" xmlns="" id="{631515C4-73A0-4AA3-B22C-A9E009EE0DD0}"/>
                </a:ext>
              </a:extLst>
            </p:cNvPr>
            <p:cNvSpPr txBox="1"/>
            <p:nvPr/>
          </p:nvSpPr>
          <p:spPr>
            <a:xfrm>
              <a:off x="391887" y="6351984"/>
              <a:ext cx="1415986" cy="369332"/>
            </a:xfrm>
            <a:prstGeom prst="rect">
              <a:avLst/>
            </a:prstGeom>
            <a:noFill/>
          </p:spPr>
          <p:txBody>
            <a:bodyPr wrap="square" rtlCol="0">
              <a:spAutoFit/>
            </a:bodyPr>
            <a:lstStyle/>
            <a:p>
              <a:pPr algn="r"/>
              <a:r>
                <a:rPr lang="es-ES" b="1">
                  <a:solidFill>
                    <a:schemeClr val="bg1"/>
                  </a:solidFill>
                  <a:effectLst>
                    <a:outerShdw blurRad="38100" dist="38100" dir="2700000" algn="tl">
                      <a:srgbClr val="000000">
                        <a:alpha val="43137"/>
                      </a:srgbClr>
                    </a:outerShdw>
                  </a:effectLst>
                </a:rPr>
                <a:t>Psalm </a:t>
              </a:r>
              <a:r>
                <a:rPr lang="es-ES" b="1" dirty="0">
                  <a:solidFill>
                    <a:schemeClr val="bg1"/>
                  </a:solidFill>
                  <a:effectLst>
                    <a:outerShdw blurRad="38100" dist="38100" dir="2700000" algn="tl">
                      <a:srgbClr val="000000">
                        <a:alpha val="43137"/>
                      </a:srgbClr>
                    </a:outerShdw>
                  </a:effectLst>
                </a:rPr>
                <a:t>91:11</a:t>
              </a:r>
            </a:p>
          </p:txBody>
        </p:sp>
      </p:grpSp>
      <p:grpSp>
        <p:nvGrpSpPr>
          <p:cNvPr id="26" name="Grupo 25">
            <a:extLst>
              <a:ext uri="{FF2B5EF4-FFF2-40B4-BE49-F238E27FC236}">
                <a16:creationId xmlns:a16="http://schemas.microsoft.com/office/drawing/2014/main" xmlns="" id="{13880B44-94AE-48B7-9827-82E2A932BAED}"/>
              </a:ext>
            </a:extLst>
          </p:cNvPr>
          <p:cNvGrpSpPr/>
          <p:nvPr/>
        </p:nvGrpSpPr>
        <p:grpSpPr>
          <a:xfrm>
            <a:off x="1897245" y="5179936"/>
            <a:ext cx="2171835" cy="1571844"/>
            <a:chOff x="1897245" y="5179936"/>
            <a:chExt cx="2171835" cy="1571844"/>
          </a:xfrm>
        </p:grpSpPr>
        <p:pic>
          <p:nvPicPr>
            <p:cNvPr id="22" name="Imagen 21">
              <a:extLst>
                <a:ext uri="{FF2B5EF4-FFF2-40B4-BE49-F238E27FC236}">
                  <a16:creationId xmlns:a16="http://schemas.microsoft.com/office/drawing/2014/main" xmlns="" id="{0947607F-AA90-4D47-95E9-117D38DFAE7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97245" y="5179936"/>
              <a:ext cx="2171835" cy="1571844"/>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3" name="CuadroTexto 22">
              <a:extLst>
                <a:ext uri="{FF2B5EF4-FFF2-40B4-BE49-F238E27FC236}">
                  <a16:creationId xmlns:a16="http://schemas.microsoft.com/office/drawing/2014/main" xmlns="" id="{24973D0A-2D03-49B8-B28C-34EBEE23323D}"/>
                </a:ext>
              </a:extLst>
            </p:cNvPr>
            <p:cNvSpPr txBox="1"/>
            <p:nvPr/>
          </p:nvSpPr>
          <p:spPr>
            <a:xfrm>
              <a:off x="1897245" y="5195605"/>
              <a:ext cx="1105495" cy="369332"/>
            </a:xfrm>
            <a:prstGeom prst="rect">
              <a:avLst/>
            </a:prstGeom>
            <a:noFill/>
          </p:spPr>
          <p:txBody>
            <a:bodyPr wrap="none" rtlCol="0">
              <a:spAutoFit/>
            </a:bodyPr>
            <a:lstStyle/>
            <a:p>
              <a:r>
                <a:rPr lang="es-ES" b="1">
                  <a:solidFill>
                    <a:schemeClr val="bg1"/>
                  </a:solidFill>
                </a:rPr>
                <a:t>Psalm </a:t>
              </a:r>
              <a:r>
                <a:rPr lang="es-ES" b="1" dirty="0">
                  <a:solidFill>
                    <a:schemeClr val="bg1"/>
                  </a:solidFill>
                </a:rPr>
                <a:t>4:8</a:t>
              </a:r>
            </a:p>
          </p:txBody>
        </p:sp>
      </p:grpSp>
      <p:grpSp>
        <p:nvGrpSpPr>
          <p:cNvPr id="31" name="Grupo 30">
            <a:extLst>
              <a:ext uri="{FF2B5EF4-FFF2-40B4-BE49-F238E27FC236}">
                <a16:creationId xmlns:a16="http://schemas.microsoft.com/office/drawing/2014/main" xmlns="" id="{FC9C27E8-4D0A-4606-91EB-411C3BB0475B}"/>
              </a:ext>
            </a:extLst>
          </p:cNvPr>
          <p:cNvGrpSpPr/>
          <p:nvPr/>
        </p:nvGrpSpPr>
        <p:grpSpPr>
          <a:xfrm>
            <a:off x="112179" y="106220"/>
            <a:ext cx="1892886" cy="1620760"/>
            <a:chOff x="112179" y="106220"/>
            <a:chExt cx="1892886" cy="1620760"/>
          </a:xfrm>
        </p:grpSpPr>
        <p:pic>
          <p:nvPicPr>
            <p:cNvPr id="1026" name="Picture 2" descr="Capturan en video a un águila calva… ¿nadando? | La Opinión">
              <a:extLst>
                <a:ext uri="{FF2B5EF4-FFF2-40B4-BE49-F238E27FC236}">
                  <a16:creationId xmlns:a16="http://schemas.microsoft.com/office/drawing/2014/main" xmlns="" id="{5CC9951B-ABFD-40B1-B45A-EF78C62F1F1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2179" y="106220"/>
              <a:ext cx="1892886" cy="16207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5" name="CuadroTexto 24">
              <a:extLst>
                <a:ext uri="{FF2B5EF4-FFF2-40B4-BE49-F238E27FC236}">
                  <a16:creationId xmlns:a16="http://schemas.microsoft.com/office/drawing/2014/main" xmlns="" id="{BF6BA51F-681E-4212-965D-0958B10715C3}"/>
                </a:ext>
              </a:extLst>
            </p:cNvPr>
            <p:cNvSpPr txBox="1"/>
            <p:nvPr/>
          </p:nvSpPr>
          <p:spPr>
            <a:xfrm>
              <a:off x="703606" y="1350688"/>
              <a:ext cx="1297150" cy="369332"/>
            </a:xfrm>
            <a:prstGeom prst="rect">
              <a:avLst/>
            </a:prstGeom>
            <a:noFill/>
          </p:spPr>
          <p:txBody>
            <a:bodyPr wrap="none" rtlCol="0">
              <a:spAutoFit/>
            </a:bodyPr>
            <a:lstStyle/>
            <a:p>
              <a:r>
                <a:rPr lang="es-ES" b="1" dirty="0"/>
                <a:t>Isaías 40:31</a:t>
              </a:r>
            </a:p>
          </p:txBody>
        </p:sp>
      </p:grpSp>
      <p:sp>
        <p:nvSpPr>
          <p:cNvPr id="5" name="Rectángulo 4">
            <a:extLst>
              <a:ext uri="{FF2B5EF4-FFF2-40B4-BE49-F238E27FC236}">
                <a16:creationId xmlns:a16="http://schemas.microsoft.com/office/drawing/2014/main" xmlns="" id="{D49E6A15-2A5C-4A84-AD9D-8F3C59F9F06D}"/>
              </a:ext>
            </a:extLst>
          </p:cNvPr>
          <p:cNvSpPr/>
          <p:nvPr/>
        </p:nvSpPr>
        <p:spPr>
          <a:xfrm>
            <a:off x="4147457" y="5480942"/>
            <a:ext cx="4969199" cy="1015663"/>
          </a:xfrm>
          <a:prstGeom prst="rect">
            <a:avLst/>
          </a:prstGeom>
        </p:spPr>
        <p:txBody>
          <a:bodyPr wrap="square">
            <a:spAutoFit/>
          </a:bodyPr>
          <a:lstStyle/>
          <a:p>
            <a:pPr>
              <a:spcBef>
                <a:spcPts val="600"/>
              </a:spcBef>
            </a:pPr>
            <a:r>
              <a:rPr lang="en-US" sz="2000" b="1"/>
              <a:t>The blessings of God’s promises become ours when we proclaim them by faith and believe they’re true because Christ is always faithful.</a:t>
            </a:r>
            <a:endParaRPr lang="es-ES" sz="2000" b="1" dirty="0"/>
          </a:p>
        </p:txBody>
      </p:sp>
    </p:spTree>
    <p:extLst>
      <p:ext uri="{BB962C8B-B14F-4D97-AF65-F5344CB8AC3E}">
        <p14:creationId xmlns:p14="http://schemas.microsoft.com/office/powerpoint/2010/main" val="153545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xmlns="" id="{85768D8D-5652-4C43-9006-FD8CFFE9CD4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0134" y="124098"/>
            <a:ext cx="1738666" cy="146703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Rectángulo 1">
            <a:extLst>
              <a:ext uri="{FF2B5EF4-FFF2-40B4-BE49-F238E27FC236}">
                <a16:creationId xmlns:a16="http://schemas.microsoft.com/office/drawing/2014/main" xmlns="" id="{984E81F4-829F-4730-AF7C-E4F560FE12D5}"/>
              </a:ext>
            </a:extLst>
          </p:cNvPr>
          <p:cNvSpPr/>
          <p:nvPr/>
        </p:nvSpPr>
        <p:spPr>
          <a:xfrm>
            <a:off x="1828800" y="0"/>
            <a:ext cx="7315199" cy="769441"/>
          </a:xfrm>
          <a:prstGeom prst="rect">
            <a:avLst/>
          </a:prstGeom>
        </p:spPr>
        <p:txBody>
          <a:bodyPr wrap="square">
            <a:spAutoFit/>
            <a:scene3d>
              <a:camera prst="orthographicFront"/>
              <a:lightRig rig="sunrise" dir="t"/>
            </a:scene3d>
            <a:sp3d extrusionH="57150">
              <a:bevelT w="69850" h="38100" prst="cross"/>
            </a:sp3d>
          </a:bodyPr>
          <a:lstStyle/>
          <a:p>
            <a:pPr algn="ctr"/>
            <a:r>
              <a:rPr lang="es-ES" sz="4400" b="1" spc="600">
                <a:ln w="9525" cmpd="sng">
                  <a:solidFill>
                    <a:srgbClr val="5E35A2"/>
                  </a:solidFill>
                  <a:prstDash val="solid"/>
                </a:ln>
                <a:solidFill>
                  <a:srgbClr val="70AD47">
                    <a:tint val="1000"/>
                  </a:srgbClr>
                </a:solidFill>
                <a:effectLst>
                  <a:glow rad="38100">
                    <a:srgbClr val="5E35A2">
                      <a:alpha val="69000"/>
                    </a:srgbClr>
                  </a:glow>
                </a:effectLst>
              </a:rPr>
              <a:t>SHARING IT</a:t>
            </a:r>
            <a:endParaRPr lang="es-ES" sz="4400" b="1" spc="600" dirty="0">
              <a:ln w="9525" cmpd="sng">
                <a:solidFill>
                  <a:srgbClr val="5E35A2"/>
                </a:solidFill>
                <a:prstDash val="solid"/>
              </a:ln>
              <a:solidFill>
                <a:srgbClr val="70AD47">
                  <a:tint val="1000"/>
                </a:srgbClr>
              </a:solidFill>
              <a:effectLst>
                <a:glow rad="38100">
                  <a:srgbClr val="5E35A2">
                    <a:alpha val="69000"/>
                  </a:srgbClr>
                </a:glow>
              </a:effectLst>
            </a:endParaRPr>
          </a:p>
        </p:txBody>
      </p:sp>
      <p:sp>
        <p:nvSpPr>
          <p:cNvPr id="3" name="Rectángulo 2">
            <a:extLst>
              <a:ext uri="{FF2B5EF4-FFF2-40B4-BE49-F238E27FC236}">
                <a16:creationId xmlns:a16="http://schemas.microsoft.com/office/drawing/2014/main" xmlns="" id="{0AC70302-0F5D-4F3B-A1B0-1AA3AD62FF09}"/>
              </a:ext>
            </a:extLst>
          </p:cNvPr>
          <p:cNvSpPr/>
          <p:nvPr/>
        </p:nvSpPr>
        <p:spPr>
          <a:xfrm>
            <a:off x="1828800" y="660401"/>
            <a:ext cx="7225066" cy="1138773"/>
          </a:xfrm>
          <a:prstGeom prst="rect">
            <a:avLst/>
          </a:prstGeom>
        </p:spPr>
        <p:txBody>
          <a:bodyPr wrap="square">
            <a:spAutoFit/>
          </a:bodyPr>
          <a:lstStyle/>
          <a:p>
            <a:r>
              <a:rPr lang="es-ES" sz="1700" b="1">
                <a:solidFill>
                  <a:schemeClr val="accent6">
                    <a:lumMod val="50000"/>
                  </a:schemeClr>
                </a:solidFill>
                <a:latin typeface="Comic Sans MS" panose="030F0702030302020204" pitchFamily="66" charset="0"/>
              </a:rPr>
              <a:t>“</a:t>
            </a:r>
            <a:r>
              <a:rPr lang="en-US" sz="1700" b="1">
                <a:solidFill>
                  <a:schemeClr val="accent6">
                    <a:lumMod val="50000"/>
                  </a:schemeClr>
                </a:solidFill>
                <a:latin typeface="Comic Sans MS" panose="030F0702030302020204" pitchFamily="66" charset="0"/>
              </a:rPr>
              <a:t>The Lord God has given Me the tongue of the learned, that I should know how to speak a word in season to him who is weary. He awakens Me morning by morning, He awakens My ear to hear as the learned.</a:t>
            </a:r>
            <a:r>
              <a:rPr lang="es-ES" sz="1700" b="1">
                <a:solidFill>
                  <a:schemeClr val="accent6">
                    <a:lumMod val="50000"/>
                  </a:schemeClr>
                </a:solidFill>
                <a:latin typeface="Comic Sans MS" panose="030F0702030302020204" pitchFamily="66" charset="0"/>
              </a:rPr>
              <a:t>” </a:t>
            </a:r>
            <a:r>
              <a:rPr lang="es-ES" sz="1600" b="1">
                <a:solidFill>
                  <a:schemeClr val="accent6">
                    <a:lumMod val="50000"/>
                  </a:schemeClr>
                </a:solidFill>
                <a:latin typeface="Comic Sans MS" panose="030F0702030302020204" pitchFamily="66" charset="0"/>
              </a:rPr>
              <a:t>(Isaiah </a:t>
            </a:r>
            <a:r>
              <a:rPr lang="es-ES" sz="1600" b="1" dirty="0">
                <a:solidFill>
                  <a:schemeClr val="accent6">
                    <a:lumMod val="50000"/>
                  </a:schemeClr>
                </a:solidFill>
                <a:latin typeface="Comic Sans MS" panose="030F0702030302020204" pitchFamily="66" charset="0"/>
              </a:rPr>
              <a:t>50:4)</a:t>
            </a:r>
          </a:p>
        </p:txBody>
      </p:sp>
      <p:sp>
        <p:nvSpPr>
          <p:cNvPr id="4" name="CuadroTexto 3">
            <a:extLst>
              <a:ext uri="{FF2B5EF4-FFF2-40B4-BE49-F238E27FC236}">
                <a16:creationId xmlns:a16="http://schemas.microsoft.com/office/drawing/2014/main" xmlns="" id="{EEF76993-26E5-4C70-96F6-87E602B326CF}"/>
              </a:ext>
            </a:extLst>
          </p:cNvPr>
          <p:cNvSpPr txBox="1"/>
          <p:nvPr/>
        </p:nvSpPr>
        <p:spPr>
          <a:xfrm>
            <a:off x="104500" y="1898469"/>
            <a:ext cx="4929051" cy="4939814"/>
          </a:xfrm>
          <a:prstGeom prst="rect">
            <a:avLst/>
          </a:prstGeom>
          <a:noFill/>
        </p:spPr>
        <p:txBody>
          <a:bodyPr wrap="square" rtlCol="0">
            <a:spAutoFit/>
          </a:bodyPr>
          <a:lstStyle/>
          <a:p>
            <a:pPr>
              <a:spcBef>
                <a:spcPts val="600"/>
              </a:spcBef>
            </a:pPr>
            <a:r>
              <a:rPr lang="en-US" sz="2000" b="1"/>
              <a:t>God “awakens” our ears and gives us wisdom when we study the Bible in a daily basis.</a:t>
            </a:r>
            <a:endParaRPr lang="es-ES" sz="2000" b="1" dirty="0"/>
          </a:p>
          <a:p>
            <a:pPr>
              <a:spcBef>
                <a:spcPts val="600"/>
              </a:spcBef>
            </a:pPr>
            <a:r>
              <a:rPr lang="en-US" sz="2000" b="1"/>
              <a:t>He also gives us “tongue of the learned” so we can share the good news with others.</a:t>
            </a:r>
            <a:endParaRPr lang="es-ES" sz="2000" b="1" dirty="0"/>
          </a:p>
          <a:p>
            <a:pPr>
              <a:spcBef>
                <a:spcPts val="600"/>
              </a:spcBef>
            </a:pPr>
            <a:r>
              <a:rPr lang="en-US" sz="2000" b="1"/>
              <a:t>The Word of God cannot be locked up in our hearts. The joy of salvation moves us to make the most of every chance to share its message with those that don’t know about it.</a:t>
            </a:r>
            <a:endParaRPr lang="es-ES" sz="2000" b="1" dirty="0"/>
          </a:p>
          <a:p>
            <a:pPr>
              <a:spcBef>
                <a:spcPts val="600"/>
              </a:spcBef>
            </a:pPr>
            <a:r>
              <a:rPr lang="en-US" sz="2000" b="1"/>
              <a:t>Paul commanded us the following: “Preach the word; be prepared in season and out of season; correct, rebuke and encourage—with great patience and careful instruction.” (2Tim. 4:2 NIV)</a:t>
            </a:r>
            <a:endParaRPr lang="es-ES" sz="2000" b="1" dirty="0"/>
          </a:p>
        </p:txBody>
      </p:sp>
      <p:pic>
        <p:nvPicPr>
          <p:cNvPr id="6" name="Imagen 5">
            <a:extLst>
              <a:ext uri="{FF2B5EF4-FFF2-40B4-BE49-F238E27FC236}">
                <a16:creationId xmlns:a16="http://schemas.microsoft.com/office/drawing/2014/main" xmlns="" id="{8226284B-DF91-4D22-BC6E-F0B228C8E7E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42455" y="1653402"/>
            <a:ext cx="3715612" cy="5097887"/>
          </a:xfrm>
          <a:prstGeom prst="rect">
            <a:avLst/>
          </a:prstGeom>
          <a:ln w="127000" cap="rnd">
            <a:solidFill>
              <a:srgbClr val="FFFFFF"/>
            </a:solidFill>
          </a:ln>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59443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7"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900" decel="100000" fill="hold"/>
                                        <p:tgtEl>
                                          <p:spTgt spid="7"/>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900" decel="100000" fill="hold"/>
                                        <p:tgtEl>
                                          <p:spTgt spid="3"/>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Effect transition="in" filter="wipe(left)">
                                      <p:cBhvr>
                                        <p:cTn id="30" dur="500"/>
                                        <p:tgtEl>
                                          <p:spTgt spid="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8"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heel(8)">
                                      <p:cBhvr>
                                        <p:cTn id="35" dur="1000"/>
                                        <p:tgtEl>
                                          <p:spTgt spid="6"/>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animEffect transition="in" filter="wipe(left)">
                                      <p:cBhvr>
                                        <p:cTn id="39" dur="500"/>
                                        <p:tgtEl>
                                          <p:spTgt spid="4">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4">
                                            <p:txEl>
                                              <p:pRg st="2" end="2"/>
                                            </p:txEl>
                                          </p:spTgt>
                                        </p:tgtEl>
                                        <p:attrNameLst>
                                          <p:attrName>style.visibility</p:attrName>
                                        </p:attrNameLst>
                                      </p:cBhvr>
                                      <p:to>
                                        <p:strVal val="visible"/>
                                      </p:to>
                                    </p:set>
                                    <p:animEffect transition="in" filter="wipe(left)">
                                      <p:cBhvr>
                                        <p:cTn id="44" dur="500"/>
                                        <p:tgtEl>
                                          <p:spTgt spid="4">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Effect transition="in" filter="wipe(left)">
                                      <p:cBhvr>
                                        <p:cTn id="49"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02659" y="654423"/>
            <a:ext cx="7028330" cy="5878532"/>
          </a:xfrm>
          <a:prstGeom prst="rect">
            <a:avLst/>
          </a:prstGeom>
          <a:noFill/>
        </p:spPr>
        <p:txBody>
          <a:bodyPr wrap="square" rtlCol="0">
            <a:spAutoFit/>
          </a:bodyPr>
          <a:lstStyle/>
          <a:p>
            <a:r>
              <a:rPr lang="en-AU" sz="3200" b="1" dirty="0"/>
              <a:t>To me, it is absolutely amazing that a book written two thousand years ago should have such relevance to the institution of the family as it exists in our modern capitalistic society. Anyone </a:t>
            </a:r>
            <a:r>
              <a:rPr lang="en-AU" sz="3200" b="1" dirty="0" smtClean="0"/>
              <a:t>who </a:t>
            </a:r>
            <a:r>
              <a:rPr lang="en-AU" sz="3200" b="1" dirty="0"/>
              <a:t>reads through the New Testament will be amazed at how its message spells out patterns for interpersonal relationships within the context of the family.  </a:t>
            </a:r>
          </a:p>
          <a:p>
            <a:endParaRPr lang="en-AU" sz="2800" b="1" dirty="0" smtClean="0"/>
          </a:p>
          <a:p>
            <a:r>
              <a:rPr lang="en-AU" sz="2800" b="1" dirty="0" smtClean="0"/>
              <a:t>  </a:t>
            </a:r>
            <a:r>
              <a:rPr lang="en-AU" sz="2000" b="1" dirty="0" smtClean="0"/>
              <a:t>Tony </a:t>
            </a:r>
            <a:r>
              <a:rPr lang="en-AU" sz="2000" b="1" dirty="0" err="1"/>
              <a:t>Campolo</a:t>
            </a:r>
            <a:r>
              <a:rPr lang="en-AU" sz="2000" b="1" dirty="0"/>
              <a:t> - Let me tell you a story - chapter on the family.</a:t>
            </a:r>
          </a:p>
        </p:txBody>
      </p:sp>
    </p:spTree>
    <p:extLst>
      <p:ext uri="{BB962C8B-B14F-4D97-AF65-F5344CB8AC3E}">
        <p14:creationId xmlns:p14="http://schemas.microsoft.com/office/powerpoint/2010/main" val="3400465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535995" y="1390012"/>
            <a:ext cx="3544560" cy="1323439"/>
          </a:xfrm>
          <a:prstGeom prst="rect">
            <a:avLst/>
          </a:prstGeom>
          <a:noFill/>
        </p:spPr>
        <p:txBody>
          <a:bodyPr wrap="none" rtlCol="0">
            <a:spAutoFit/>
          </a:bodyPr>
          <a:lstStyle/>
          <a:p>
            <a:r>
              <a:rPr lang="en-US" sz="8000" dirty="0" smtClean="0">
                <a:solidFill>
                  <a:srgbClr val="FF0000"/>
                </a:solidFill>
              </a:rPr>
              <a:t>The End</a:t>
            </a:r>
            <a:endParaRPr lang="en-AU" sz="8000" dirty="0">
              <a:solidFill>
                <a:srgbClr val="FF0000"/>
              </a:solidFill>
            </a:endParaRPr>
          </a:p>
        </p:txBody>
      </p:sp>
      <p:sp>
        <p:nvSpPr>
          <p:cNvPr id="3" name="TextBox 2"/>
          <p:cNvSpPr txBox="1"/>
          <p:nvPr/>
        </p:nvSpPr>
        <p:spPr>
          <a:xfrm>
            <a:off x="1382232" y="3444949"/>
            <a:ext cx="7028121" cy="2308324"/>
          </a:xfrm>
          <a:prstGeom prst="rect">
            <a:avLst/>
          </a:prstGeom>
          <a:noFill/>
        </p:spPr>
        <p:txBody>
          <a:bodyPr wrap="square" rtlCol="0">
            <a:spAutoFit/>
          </a:bodyPr>
          <a:lstStyle/>
          <a:p>
            <a:r>
              <a:rPr lang="en-US" sz="2400" b="1" dirty="0" smtClean="0">
                <a:solidFill>
                  <a:prstClr val="black"/>
                </a:solidFill>
              </a:rPr>
              <a:t>These slides have been adapted from those </a:t>
            </a:r>
            <a:r>
              <a:rPr lang="en-AU" sz="2400" b="1" dirty="0">
                <a:solidFill>
                  <a:prstClr val="black"/>
                </a:solidFill>
              </a:rPr>
              <a:t>prepared by Sergio </a:t>
            </a:r>
            <a:r>
              <a:rPr lang="en-AU" sz="2400" b="1" dirty="0" err="1">
                <a:solidFill>
                  <a:prstClr val="black"/>
                </a:solidFill>
              </a:rPr>
              <a:t>Fustero</a:t>
            </a:r>
            <a:r>
              <a:rPr lang="en-AU" sz="2400" b="1" dirty="0">
                <a:solidFill>
                  <a:prstClr val="black"/>
                </a:solidFill>
              </a:rPr>
              <a:t> and Eunice </a:t>
            </a:r>
            <a:r>
              <a:rPr lang="en-AU" sz="2400" b="1" dirty="0" err="1">
                <a:solidFill>
                  <a:prstClr val="black"/>
                </a:solidFill>
              </a:rPr>
              <a:t>Laveda</a:t>
            </a:r>
            <a:r>
              <a:rPr lang="en-AU" sz="2400" b="1" dirty="0">
                <a:solidFill>
                  <a:prstClr val="black"/>
                </a:solidFill>
              </a:rPr>
              <a:t>, members of the Seventh-Day Adventist Church in </a:t>
            </a:r>
            <a:r>
              <a:rPr lang="en-AU" sz="2400" b="1">
                <a:solidFill>
                  <a:prstClr val="black"/>
                </a:solidFill>
              </a:rPr>
              <a:t>Spain</a:t>
            </a:r>
            <a:r>
              <a:rPr lang="en-AU" sz="2400" b="1" smtClean="0">
                <a:solidFill>
                  <a:prstClr val="black"/>
                </a:solidFill>
              </a:rPr>
              <a:t>.</a:t>
            </a:r>
          </a:p>
          <a:p>
            <a:endParaRPr lang="en-AU" sz="2400" b="1" dirty="0" smtClean="0">
              <a:solidFill>
                <a:prstClr val="black"/>
              </a:solidFill>
            </a:endParaRPr>
          </a:p>
          <a:p>
            <a:r>
              <a:rPr lang="en-US" sz="2400" b="1" dirty="0" smtClean="0">
                <a:solidFill>
                  <a:prstClr val="black"/>
                </a:solidFill>
              </a:rPr>
              <a:t>The originals can be found at 		</a:t>
            </a:r>
            <a:r>
              <a:rPr lang="en-AU" sz="2400" b="1" dirty="0" smtClean="0">
                <a:solidFill>
                  <a:prstClr val="black"/>
                </a:solidFill>
                <a:hlinkClick r:id="rId3"/>
              </a:rPr>
              <a:t>https</a:t>
            </a:r>
            <a:r>
              <a:rPr lang="en-AU" sz="2400" b="1" dirty="0">
                <a:solidFill>
                  <a:prstClr val="black"/>
                </a:solidFill>
                <a:hlinkClick r:id="rId3"/>
              </a:rPr>
              <a:t>://www.fustero.es/index_en.php</a:t>
            </a:r>
            <a:endParaRPr lang="en-AU" sz="2400" b="1" dirty="0">
              <a:solidFill>
                <a:prstClr val="black"/>
              </a:solidFill>
            </a:endParaRPr>
          </a:p>
        </p:txBody>
      </p:sp>
    </p:spTree>
    <p:extLst>
      <p:ext uri="{BB962C8B-B14F-4D97-AF65-F5344CB8AC3E}">
        <p14:creationId xmlns:p14="http://schemas.microsoft.com/office/powerpoint/2010/main" val="3822406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Violeta rojo">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402</TotalTime>
  <Words>2681</Words>
  <Application>Microsoft Office PowerPoint</Application>
  <PresentationFormat>On-screen Show (4:3)</PresentationFormat>
  <Paragraphs>176</Paragraphs>
  <Slides>24</Slides>
  <Notes>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24</vt:i4>
      </vt:variant>
    </vt:vector>
  </HeadingPairs>
  <TitlesOfParts>
    <vt:vector size="33" baseType="lpstr">
      <vt:lpstr>Arial</vt:lpstr>
      <vt:lpstr>Calibri</vt:lpstr>
      <vt:lpstr>Calibri Light</vt:lpstr>
      <vt:lpstr>Comic Sans MS</vt:lpstr>
      <vt:lpstr>Cooper Black</vt:lpstr>
      <vt:lpstr>Tema de Office</vt:lpstr>
      <vt:lpstr>2_Tema de Office</vt:lpstr>
      <vt:lpstr>1_Tema de Office</vt:lpstr>
      <vt:lpstr>3_Tema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Norman Tew</cp:lastModifiedBy>
  <cp:revision>69</cp:revision>
  <dcterms:created xsi:type="dcterms:W3CDTF">2020-07-11T16:14:07Z</dcterms:created>
  <dcterms:modified xsi:type="dcterms:W3CDTF">2020-08-13T21:49:19Z</dcterms:modified>
</cp:coreProperties>
</file>